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3.xml" ContentType="application/vnd.openxmlformats-officedocument.presentationml.notesSlide+xml"/>
  <Override PartName="/ppt/tags/tag79.xml" ContentType="application/vnd.openxmlformats-officedocument.presentationml.tags+xml"/>
  <Override PartName="/ppt/notesSlides/notesSlide4.xml" ContentType="application/vnd.openxmlformats-officedocument.presentationml.notesSlide+xml"/>
  <Override PartName="/ppt/tags/tag80.xml" ContentType="application/vnd.openxmlformats-officedocument.presentationml.tags+xml"/>
  <Override PartName="/ppt/notesSlides/notesSlide5.xml" ContentType="application/vnd.openxmlformats-officedocument.presentationml.notesSlide+xml"/>
  <Override PartName="/ppt/tags/tag81.xml" ContentType="application/vnd.openxmlformats-officedocument.presentationml.tags+xml"/>
  <Override PartName="/ppt/notesSlides/notesSlide6.xml" ContentType="application/vnd.openxmlformats-officedocument.presentationml.notesSlide+xml"/>
  <Override PartName="/ppt/tags/tag82.xml" ContentType="application/vnd.openxmlformats-officedocument.presentationml.tags+xml"/>
  <Override PartName="/ppt/notesSlides/notesSlide7.xml" ContentType="application/vnd.openxmlformats-officedocument.presentationml.notesSlide+xml"/>
  <Override PartName="/ppt/tags/tag83.xml" ContentType="application/vnd.openxmlformats-officedocument.presentationml.tags+xml"/>
  <Override PartName="/ppt/notesSlides/notesSlide8.xml" ContentType="application/vnd.openxmlformats-officedocument.presentationml.notesSlide+xml"/>
  <Override PartName="/ppt/tags/tag84.xml" ContentType="application/vnd.openxmlformats-officedocument.presentationml.tags+xml"/>
  <Override PartName="/ppt/notesSlides/notesSlide9.xml" ContentType="application/vnd.openxmlformats-officedocument.presentationml.notesSlide+xml"/>
  <Override PartName="/ppt/tags/tag85.xml" ContentType="application/vnd.openxmlformats-officedocument.presentationml.tags+xml"/>
  <Override PartName="/ppt/notesSlides/notesSlide10.xml" ContentType="application/vnd.openxmlformats-officedocument.presentationml.notesSlide+xml"/>
  <Override PartName="/ppt/tags/tag86.xml" ContentType="application/vnd.openxmlformats-officedocument.presentationml.tags+xml"/>
  <Override PartName="/ppt/notesSlides/notesSlide11.xml" ContentType="application/vnd.openxmlformats-officedocument.presentationml.notesSlide+xml"/>
  <Override PartName="/ppt/tags/tag87.xml" ContentType="application/vnd.openxmlformats-officedocument.presentationml.tags+xml"/>
  <Override PartName="/ppt/notesSlides/notesSlide12.xml" ContentType="application/vnd.openxmlformats-officedocument.presentationml.notesSlide+xml"/>
  <Override PartName="/ppt/tags/tag88.xml" ContentType="application/vnd.openxmlformats-officedocument.presentationml.tags+xml"/>
  <Override PartName="/ppt/notesSlides/notesSlide13.xml" ContentType="application/vnd.openxmlformats-officedocument.presentationml.notesSlide+xml"/>
  <Override PartName="/ppt/tags/tag89.xml" ContentType="application/vnd.openxmlformats-officedocument.presentationml.tags+xml"/>
  <Override PartName="/ppt/notesSlides/notesSlide14.xml" ContentType="application/vnd.openxmlformats-officedocument.presentationml.notesSlide+xml"/>
  <Override PartName="/ppt/tags/tag90.xml" ContentType="application/vnd.openxmlformats-officedocument.presentationml.tags+xml"/>
  <Override PartName="/ppt/notesSlides/notesSlide15.xml" ContentType="application/vnd.openxmlformats-officedocument.presentationml.notesSlide+xml"/>
  <Override PartName="/ppt/tags/tag91.xml" ContentType="application/vnd.openxmlformats-officedocument.presentationml.tags+xml"/>
  <Override PartName="/ppt/notesSlides/notesSlide16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6" r:id="rId4"/>
    <p:sldId id="391" r:id="rId5"/>
    <p:sldId id="392" r:id="rId6"/>
    <p:sldId id="333" r:id="rId7"/>
    <p:sldId id="393" r:id="rId8"/>
    <p:sldId id="416" r:id="rId9"/>
    <p:sldId id="417" r:id="rId10"/>
    <p:sldId id="418" r:id="rId11"/>
    <p:sldId id="419" r:id="rId12"/>
    <p:sldId id="420" r:id="rId13"/>
    <p:sldId id="421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350" r:id="rId22"/>
  </p:sldIdLst>
  <p:sldSz cx="12192000" cy="6858000"/>
  <p:notesSz cx="6858000" cy="9144000"/>
  <p:embeddedFontLst>
    <p:embeddedFont>
      <p:font typeface="汉仪菱心体简" panose="02010600030101010101" charset="-122"/>
      <p:regular r:id="rId24"/>
    </p:embeddedFont>
    <p:embeddedFont>
      <p:font typeface="华文细黑" panose="02010600040101010101" pitchFamily="2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6D78"/>
    <a:srgbClr val="97BEBC"/>
    <a:srgbClr val="4C6D78"/>
    <a:srgbClr val="C5D6DE"/>
    <a:srgbClr val="A4AAA2"/>
    <a:srgbClr val="D5AFBC"/>
    <a:srgbClr val="B84970"/>
    <a:srgbClr val="FF5B4A"/>
    <a:srgbClr val="F2F2F2"/>
    <a:srgbClr val="B84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07" autoAdjust="0"/>
  </p:normalViewPr>
  <p:slideViewPr>
    <p:cSldViewPr snapToGrid="0">
      <p:cViewPr varScale="1">
        <p:scale>
          <a:sx n="96" d="100"/>
          <a:sy n="96" d="100"/>
        </p:scale>
        <p:origin x="34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fld id="{FA7C6D64-279C-4565-9D4C-031BFB888F1B}" type="datetimeFigureOut">
              <a:rPr lang="zh-CN" altLang="en-US" smtClean="0"/>
              <a:t>2024/12/24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fld id="{3B0B5A0A-7B15-40E5-8638-1F3F6255CE4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601A-ECDE-4D2E-AF69-A92B4D7F7EF1}" type="datetime1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96400" y="5839113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AB74F-1764-4594-AFDE-EC1F5D5BF439}" type="datetime1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96400" y="5839113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5B68-FAA3-4523-A581-ADF366A8EBAA}" type="datetime1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96400" y="5839113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126" y="101010"/>
            <a:ext cx="240619" cy="66559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6" y="101010"/>
            <a:ext cx="265531" cy="6655981"/>
          </a:xfrm>
          <a:prstGeom prst="rect">
            <a:avLst/>
          </a:prstGeom>
        </p:spPr>
      </p:pic>
    </p:spTree>
  </p:cSld>
  <p:clrMapOvr>
    <a:masterClrMapping/>
  </p:clrMapOvr>
  <p:transition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C0C7-9E1E-4425-A9B8-5C63431BA2AC}" type="datetime1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96400" y="5839113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C55A2-07FF-4441-A33F-711A75F8760B}" type="datetime1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96400" y="5839113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9611-C94F-4FF1-8974-1C8903BAB866}" type="datetime1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96400" y="5839113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4C8F-1C06-4898-98C2-7E6A8414CA04}" type="datetime1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96400" y="5839113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D6DA7-0E95-4328-A26A-2FD7F1755DE2}" type="datetime1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96400" y="5839113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58D97-2FCD-4095-8547-D77FEE2B16B0}" type="datetime1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96400" y="5839113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A9BA-2EEB-4171-8AEC-060DE4EBC658}" type="datetime1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9296400" y="58391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EBD30-7329-4FCA-B573-B52065436187}" type="datetime1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96400" y="5839113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fld id="{59FAE6DE-E17E-4AF6-BDEE-8222967BFC84}" type="datetime1">
              <a:rPr lang="zh-CN" altLang="en-US" smtClean="0"/>
              <a:t>2024/12/24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华文细黑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0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4.png"/><Relationship Id="rId5" Type="http://schemas.openxmlformats.org/officeDocument/2006/relationships/tags" Target="../tags/tag7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9" Type="http://schemas.openxmlformats.org/officeDocument/2006/relationships/image" Target="../media/image4.png"/><Relationship Id="rId21" Type="http://schemas.openxmlformats.org/officeDocument/2006/relationships/tags" Target="../tags/tag38.xml"/><Relationship Id="rId34" Type="http://schemas.openxmlformats.org/officeDocument/2006/relationships/tags" Target="../tags/tag51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38" Type="http://schemas.openxmlformats.org/officeDocument/2006/relationships/notesSlide" Target="../notesSlides/notesSlide1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37" Type="http://schemas.openxmlformats.org/officeDocument/2006/relationships/slideLayout" Target="../slideLayouts/slideLayout7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36" Type="http://schemas.openxmlformats.org/officeDocument/2006/relationships/tags" Target="../tags/tag53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tags" Target="../tags/tag52.xml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3" Type="http://schemas.openxmlformats.org/officeDocument/2006/relationships/tags" Target="../tags/tag56.xml"/><Relationship Id="rId21" Type="http://schemas.openxmlformats.org/officeDocument/2006/relationships/image" Target="../media/image4.png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10" Type="http://schemas.openxmlformats.org/officeDocument/2006/relationships/tags" Target="../tags/tag63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0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 l="-20000" t="-13000" r="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5"/>
          <p:cNvSpPr/>
          <p:nvPr>
            <p:custDataLst>
              <p:tags r:id="rId1"/>
            </p:custDataLst>
          </p:nvPr>
        </p:nvSpPr>
        <p:spPr>
          <a:xfrm>
            <a:off x="7473820" y="-20198"/>
            <a:ext cx="4718180" cy="6857365"/>
          </a:xfrm>
          <a:prstGeom prst="rect">
            <a:avLst/>
          </a:prstGeom>
          <a:solidFill>
            <a:srgbClr val="4D6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6200000">
            <a:off x="10159365" y="3089275"/>
            <a:ext cx="675005" cy="31457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anose="00020600040101010101" charset="-122"/>
                <a:ea typeface="汉仪行楷简" panose="00020600040101010101" charset="-122"/>
                <a:cs typeface="汉仪行楷简" panose="00020600040101010101" charset="-122"/>
              </a:rPr>
              <a:t>组长：秦泽斌</a:t>
            </a:r>
          </a:p>
          <a:p>
            <a:r>
              <a:rPr 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anose="00020600040101010101" charset="-122"/>
                <a:ea typeface="汉仪行楷简" panose="00020600040101010101" charset="-122"/>
                <a:cs typeface="汉仪行楷简" panose="00020600040101010101" charset="-122"/>
              </a:rPr>
              <a:t>组员：蔡铭宇，米宇杰，方沐华</a:t>
            </a:r>
          </a:p>
        </p:txBody>
      </p:sp>
      <p:pic>
        <p:nvPicPr>
          <p:cNvPr id="11" name="图片 10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715" y="6198235"/>
            <a:ext cx="1785620" cy="600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73950" y="1327785"/>
            <a:ext cx="4718685" cy="2578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  <a:ea typeface="汉仪行楷简" panose="00020600040101010101"/>
              </a:rPr>
              <a:t>互联网数据库开发大作业展示</a:t>
            </a:r>
          </a:p>
        </p:txBody>
      </p:sp>
      <p:sp>
        <p:nvSpPr>
          <p:cNvPr id="5" name="灯片编号占位符 11"/>
          <p:cNvSpPr txBox="1"/>
          <p:nvPr/>
        </p:nvSpPr>
        <p:spPr>
          <a:xfrm>
            <a:off x="8667115" y="5955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前端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新闻页面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48525" y="1225550"/>
            <a:ext cx="2759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用户点击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新闻分类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或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新闻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，进入新闻首页，</a:t>
            </a:r>
          </a:p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查看最新新闻概况</a:t>
            </a:r>
          </a:p>
        </p:txBody>
      </p:sp>
      <p:pic>
        <p:nvPicPr>
          <p:cNvPr id="3" name="图片 2" descr="C:/Users/DELL/OneDrive/Desktop/大作业图片/images/某新闻详情页.png某新闻详情页"/>
          <p:cNvPicPr>
            <a:picLocks noChangeAspect="1"/>
          </p:cNvPicPr>
          <p:nvPr/>
        </p:nvPicPr>
        <p:blipFill>
          <a:blip r:embed="rId5"/>
          <a:srcRect t="428" b="428"/>
          <a:stretch>
            <a:fillRect/>
          </a:stretch>
        </p:blipFill>
        <p:spPr>
          <a:xfrm>
            <a:off x="5676265" y="2690495"/>
            <a:ext cx="6253480" cy="3399790"/>
          </a:xfrm>
          <a:prstGeom prst="rect">
            <a:avLst/>
          </a:prstGeom>
        </p:spPr>
      </p:pic>
      <p:pic>
        <p:nvPicPr>
          <p:cNvPr id="2" name="图片 1" descr="新闻首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34085"/>
            <a:ext cx="5957570" cy="3043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91765" y="4630420"/>
            <a:ext cx="2759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点击进入该新闻对应的网址，方便用户了解当前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AI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技术和产业的最新动向。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前端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博客页面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429115" y="2967990"/>
            <a:ext cx="275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用户点击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博客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或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博客精选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，进入博客页面，</a:t>
            </a:r>
          </a:p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查看他人发表的博客，可以进行点赞评论，自行发布博客</a:t>
            </a:r>
          </a:p>
        </p:txBody>
      </p:sp>
      <p:pic>
        <p:nvPicPr>
          <p:cNvPr id="2" name="图片 1" descr="C:/Users/DELL/OneDrive/Desktop/大作业图片/images/博客首页.png博客首页"/>
          <p:cNvPicPr>
            <a:picLocks noChangeAspect="1"/>
          </p:cNvPicPr>
          <p:nvPr/>
        </p:nvPicPr>
        <p:blipFill>
          <a:blip r:embed="rId5"/>
          <a:srcRect t="4637" b="4637"/>
          <a:stretch>
            <a:fillRect/>
          </a:stretch>
        </p:blipFill>
        <p:spPr>
          <a:xfrm>
            <a:off x="174625" y="1433830"/>
            <a:ext cx="9254490" cy="47282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前端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视频页面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48525" y="1225550"/>
            <a:ext cx="275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用户点击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观看视频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或者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视频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，可以进入视频页面。在这个页面，用户能够查看有关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AI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的视频列表</a:t>
            </a:r>
          </a:p>
        </p:txBody>
      </p:sp>
      <p:pic>
        <p:nvPicPr>
          <p:cNvPr id="3" name="图片 2" descr="C:/Users/DELL/OneDrive/Desktop/大作业图片/images/某视频详情页.png某视频详情页"/>
          <p:cNvPicPr>
            <a:picLocks noChangeAspect="1"/>
          </p:cNvPicPr>
          <p:nvPr/>
        </p:nvPicPr>
        <p:blipFill>
          <a:blip r:embed="rId5"/>
          <a:srcRect t="371" b="371"/>
          <a:stretch>
            <a:fillRect/>
          </a:stretch>
        </p:blipFill>
        <p:spPr>
          <a:xfrm>
            <a:off x="5676265" y="2690495"/>
            <a:ext cx="6253480" cy="3399790"/>
          </a:xfrm>
          <a:prstGeom prst="rect">
            <a:avLst/>
          </a:prstGeom>
        </p:spPr>
      </p:pic>
      <p:pic>
        <p:nvPicPr>
          <p:cNvPr id="2" name="图片 1" descr="C:/Users/DELL/OneDrive/Desktop/大作业图片/images/视频首页.png视频首页"/>
          <p:cNvPicPr>
            <a:picLocks noChangeAspect="1"/>
          </p:cNvPicPr>
          <p:nvPr/>
        </p:nvPicPr>
        <p:blipFill>
          <a:blip r:embed="rId6"/>
          <a:srcRect t="2963" b="2963"/>
          <a:stretch>
            <a:fillRect/>
          </a:stretch>
        </p:blipFill>
        <p:spPr>
          <a:xfrm>
            <a:off x="381000" y="934085"/>
            <a:ext cx="5957570" cy="3043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91765" y="4630420"/>
            <a:ext cx="27597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点击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查看详情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按钮进入视频详情页面进行观看，可以播放这个视频，并且可以点赞和评论。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前端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关于和联系我们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48525" y="1225550"/>
            <a:ext cx="275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用户点击右上方的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关于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按钮时可以进入关于页面，可查看网站的大致功能和建站目的，了解开发者信息</a:t>
            </a:r>
          </a:p>
        </p:txBody>
      </p:sp>
      <p:pic>
        <p:nvPicPr>
          <p:cNvPr id="3" name="图片 2" descr="C:/Users/DELL/OneDrive/Desktop/大作业图片/images/联系我们.png联系我们"/>
          <p:cNvPicPr>
            <a:picLocks noChangeAspect="1"/>
          </p:cNvPicPr>
          <p:nvPr/>
        </p:nvPicPr>
        <p:blipFill>
          <a:blip r:embed="rId5"/>
          <a:srcRect t="254" b="254"/>
          <a:stretch>
            <a:fillRect/>
          </a:stretch>
        </p:blipFill>
        <p:spPr>
          <a:xfrm>
            <a:off x="5676265" y="2690495"/>
            <a:ext cx="6253480" cy="3399790"/>
          </a:xfrm>
          <a:prstGeom prst="rect">
            <a:avLst/>
          </a:prstGeom>
        </p:spPr>
      </p:pic>
      <p:pic>
        <p:nvPicPr>
          <p:cNvPr id="2" name="图片 1" descr="C:/Users/DELL/OneDrive/Desktop/大作业图片/images/About页面.pngAbout页面"/>
          <p:cNvPicPr>
            <a:picLocks noChangeAspect="1"/>
          </p:cNvPicPr>
          <p:nvPr/>
        </p:nvPicPr>
        <p:blipFill>
          <a:blip r:embed="rId6"/>
          <a:srcRect t="3246" b="3246"/>
          <a:stretch>
            <a:fillRect/>
          </a:stretch>
        </p:blipFill>
        <p:spPr>
          <a:xfrm>
            <a:off x="381000" y="934085"/>
            <a:ext cx="5957570" cy="3043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91765" y="4630420"/>
            <a:ext cx="2759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用户可以填写个人信息来提出问题或者提出建议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后端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注册</a:t>
            </a:r>
          </a:p>
        </p:txBody>
      </p:sp>
      <p:pic>
        <p:nvPicPr>
          <p:cNvPr id="3" name="图片 2" descr="登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" y="1328420"/>
            <a:ext cx="8962390" cy="48863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57665" y="2690495"/>
            <a:ext cx="275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管理员要进入网站后台，首先会自动跳到登陆页面，如果先前已有账号，那么可以输入自己的用户名和对应的密码来进行登录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后端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登录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33865" y="2690495"/>
            <a:ext cx="275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如果管理员先前没有账号，那么可以点击注册来进入注册页面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,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输入自己的用户名，邮箱，并且设置密码来进行注册操作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1372235"/>
            <a:ext cx="9102090" cy="49841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后端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后台首页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9880" y="2690495"/>
            <a:ext cx="275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管理员登陆成功之后，将会进入后台的首页。这里分列着新闻，博客，视频三个管理模块，上方按钮也可以进入管理模块</a:t>
            </a:r>
          </a:p>
        </p:txBody>
      </p:sp>
      <p:pic>
        <p:nvPicPr>
          <p:cNvPr id="3" name="图片 2" descr="C:/Users/DELL/OneDrive/Desktop/大作业图片/images/后台首页.png后台首页"/>
          <p:cNvPicPr>
            <a:picLocks noChangeAspect="1"/>
          </p:cNvPicPr>
          <p:nvPr/>
        </p:nvPicPr>
        <p:blipFill>
          <a:blip r:embed="rId5"/>
          <a:srcRect t="600" b="600"/>
          <a:stretch>
            <a:fillRect/>
          </a:stretch>
        </p:blipFill>
        <p:spPr>
          <a:xfrm>
            <a:off x="3255645" y="1374775"/>
            <a:ext cx="8674100" cy="47155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后端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新闻管理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56090" y="2967990"/>
            <a:ext cx="27597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用户点击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新闻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或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新闻管理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，进入新闻管理页面，这里管理员可以查看当前的新闻列表以及对应的信息，可以对其进行增删改查</a:t>
            </a:r>
          </a:p>
        </p:txBody>
      </p:sp>
      <p:pic>
        <p:nvPicPr>
          <p:cNvPr id="2" name="图片 1" descr="C:/Users/DELL/OneDrive/Desktop/大作业图片/images/新闻后台.png新闻后台"/>
          <p:cNvPicPr>
            <a:picLocks noChangeAspect="1"/>
          </p:cNvPicPr>
          <p:nvPr/>
        </p:nvPicPr>
        <p:blipFill>
          <a:blip r:embed="rId5"/>
          <a:srcRect t="3443" b="3443"/>
          <a:stretch>
            <a:fillRect/>
          </a:stretch>
        </p:blipFill>
        <p:spPr>
          <a:xfrm>
            <a:off x="207010" y="1524635"/>
            <a:ext cx="9081770" cy="46399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后端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博客管理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3505" y="2967990"/>
            <a:ext cx="27597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用户点击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博客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或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博客管理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，进入博客管理页面，这里管理员可以查看当前的博客数据以及对应的信息，可以对其进行增删改查</a:t>
            </a:r>
          </a:p>
        </p:txBody>
      </p:sp>
      <p:pic>
        <p:nvPicPr>
          <p:cNvPr id="2" name="图片 1" descr="C:/Users/DELL/OneDrive/Desktop/大作业图片/images/博客后台.png博客后台"/>
          <p:cNvPicPr>
            <a:picLocks noChangeAspect="1"/>
          </p:cNvPicPr>
          <p:nvPr/>
        </p:nvPicPr>
        <p:blipFill>
          <a:blip r:embed="rId5"/>
          <a:srcRect t="3384" b="3384"/>
          <a:stretch>
            <a:fillRect/>
          </a:stretch>
        </p:blipFill>
        <p:spPr>
          <a:xfrm>
            <a:off x="2863215" y="1524635"/>
            <a:ext cx="9081770" cy="46399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后端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视频管理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56090" y="2967990"/>
            <a:ext cx="27597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用户点击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视频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或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“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视频管理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”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，进入视频管理页面，这里管理员可以查看当前已经列出的视频以及对应的信息，可以对其进行增删改查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A34132-FF3E-4EAE-2BA1-0F885F26F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52" y="1538300"/>
            <a:ext cx="8025848" cy="4411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椭圆 2"/>
          <p:cNvSpPr/>
          <p:nvPr>
            <p:custDataLst>
              <p:tags r:id="rId1"/>
            </p:custDataLst>
          </p:nvPr>
        </p:nvSpPr>
        <p:spPr>
          <a:xfrm>
            <a:off x="1340977" y="1909732"/>
            <a:ext cx="2587625" cy="2487930"/>
          </a:xfrm>
          <a:prstGeom prst="ellipse">
            <a:avLst/>
          </a:prstGeom>
          <a:noFill/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0" name="PA-组合 49"/>
          <p:cNvGrpSpPr/>
          <p:nvPr>
            <p:custDataLst>
              <p:tags r:id="rId2"/>
            </p:custDataLst>
          </p:nvPr>
        </p:nvGrpSpPr>
        <p:grpSpPr>
          <a:xfrm>
            <a:off x="1642843" y="2401637"/>
            <a:ext cx="2031325" cy="1569661"/>
            <a:chOff x="4665928" y="2600737"/>
            <a:chExt cx="2031325" cy="1569661"/>
          </a:xfrm>
        </p:grpSpPr>
        <p:sp>
          <p:nvSpPr>
            <p:cNvPr id="2" name="PA-文本框 1"/>
            <p:cNvSpPr txBox="1"/>
            <p:nvPr>
              <p:custDataLst>
                <p:tags r:id="rId8"/>
              </p:custDataLst>
            </p:nvPr>
          </p:nvSpPr>
          <p:spPr>
            <a:xfrm flipH="1">
              <a:off x="4665928" y="260073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目录</a:t>
              </a:r>
            </a:p>
          </p:txBody>
        </p:sp>
        <p:sp>
          <p:nvSpPr>
            <p:cNvPr id="49" name="PA-文本框 48"/>
            <p:cNvSpPr txBox="1"/>
            <p:nvPr>
              <p:custDataLst>
                <p:tags r:id="rId9"/>
              </p:custDataLst>
            </p:nvPr>
          </p:nvSpPr>
          <p:spPr>
            <a:xfrm flipH="1">
              <a:off x="4749406" y="3801066"/>
              <a:ext cx="1851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pc="-300" dirty="0">
                  <a:solidFill>
                    <a:srgbClr val="4C6D78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CONTENTS</a:t>
              </a:r>
            </a:p>
          </p:txBody>
        </p:sp>
      </p:grpSp>
      <p:sp>
        <p:nvSpPr>
          <p:cNvPr id="22" name="PA-文本框 21"/>
          <p:cNvSpPr txBox="1"/>
          <p:nvPr>
            <p:custDataLst>
              <p:tags r:id="rId3"/>
            </p:custDataLst>
          </p:nvPr>
        </p:nvSpPr>
        <p:spPr>
          <a:xfrm>
            <a:off x="5748466" y="2338346"/>
            <a:ext cx="697627" cy="645160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</a:p>
        </p:txBody>
      </p:sp>
      <p:sp>
        <p:nvSpPr>
          <p:cNvPr id="8" name="PA-文本框 7"/>
          <p:cNvSpPr txBox="1"/>
          <p:nvPr>
            <p:custDataLst>
              <p:tags r:id="rId4"/>
            </p:custDataLst>
          </p:nvPr>
        </p:nvSpPr>
        <p:spPr>
          <a:xfrm>
            <a:off x="5751882" y="3506173"/>
            <a:ext cx="697627" cy="645160"/>
          </a:xfrm>
          <a:prstGeom prst="rect">
            <a:avLst/>
          </a:prstGeom>
          <a:noFill/>
          <a:ln w="25400" cap="flat" cmpd="sng" algn="ctr">
            <a:solidFill>
              <a:srgbClr val="4C6D7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B8497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</a:p>
        </p:txBody>
      </p:sp>
      <p:sp>
        <p:nvSpPr>
          <p:cNvPr id="12" name="PA-矩形 11"/>
          <p:cNvSpPr/>
          <p:nvPr>
            <p:custDataLst>
              <p:tags r:id="rId5"/>
            </p:custDataLst>
          </p:nvPr>
        </p:nvSpPr>
        <p:spPr>
          <a:xfrm>
            <a:off x="6838458" y="2338931"/>
            <a:ext cx="201422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小组分工</a:t>
            </a:r>
          </a:p>
        </p:txBody>
      </p:sp>
      <p:sp>
        <p:nvSpPr>
          <p:cNvPr id="19" name="PA-矩形 18"/>
          <p:cNvSpPr/>
          <p:nvPr>
            <p:custDataLst>
              <p:tags r:id="rId6"/>
            </p:custDataLst>
          </p:nvPr>
        </p:nvSpPr>
        <p:spPr>
          <a:xfrm>
            <a:off x="6838458" y="3506758"/>
            <a:ext cx="33966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4C6D7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作品展示</a:t>
            </a:r>
          </a:p>
        </p:txBody>
      </p:sp>
      <p:sp>
        <p:nvSpPr>
          <p:cNvPr id="15" name="PA-矩形 14"/>
          <p:cNvSpPr/>
          <p:nvPr>
            <p:custDataLst>
              <p:tags r:id="rId7"/>
            </p:custDataLst>
          </p:nvPr>
        </p:nvSpPr>
        <p:spPr>
          <a:xfrm>
            <a:off x="0" y="6400594"/>
            <a:ext cx="12192000" cy="457406"/>
          </a:xfrm>
          <a:prstGeom prst="rect">
            <a:avLst/>
          </a:prstGeom>
          <a:solidFill>
            <a:srgbClr val="4D6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2760" y="6401435"/>
            <a:ext cx="1358265" cy="456565"/>
          </a:xfrm>
          <a:prstGeom prst="rect">
            <a:avLst/>
          </a:prstGeom>
        </p:spPr>
      </p:pic>
      <p:sp>
        <p:nvSpPr>
          <p:cNvPr id="9" name="灯片编号占位符 11"/>
          <p:cNvSpPr txBox="1"/>
          <p:nvPr/>
        </p:nvSpPr>
        <p:spPr>
          <a:xfrm>
            <a:off x="8656278" y="6021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8" grpId="0" bldLvl="0" animBg="1"/>
      <p:bldP spid="12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后端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数据库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56090" y="2967990"/>
            <a:ext cx="275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我们针对网站的功能创建了如图所示的表，每个表中都对应前后端中可操作的属性，并插入了爬取的数据</a:t>
            </a:r>
          </a:p>
        </p:txBody>
      </p:sp>
      <p:pic>
        <p:nvPicPr>
          <p:cNvPr id="2" name="图片 1" descr="C:/Users/DELL/OneDrive/Desktop/大作业图片/images/数据库.png数据库"/>
          <p:cNvPicPr>
            <a:picLocks noChangeAspect="1"/>
          </p:cNvPicPr>
          <p:nvPr/>
        </p:nvPicPr>
        <p:blipFill>
          <a:blip r:embed="rId5"/>
          <a:srcRect t="9635" b="9635"/>
          <a:stretch>
            <a:fillRect/>
          </a:stretch>
        </p:blipFill>
        <p:spPr>
          <a:xfrm>
            <a:off x="207010" y="1524635"/>
            <a:ext cx="9081770" cy="46399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20000" t="-13000" r="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5"/>
          <p:cNvSpPr/>
          <p:nvPr>
            <p:custDataLst>
              <p:tags r:id="rId1"/>
            </p:custDataLst>
          </p:nvPr>
        </p:nvSpPr>
        <p:spPr>
          <a:xfrm>
            <a:off x="9606915" y="-9939"/>
            <a:ext cx="2585085" cy="6857365"/>
          </a:xfrm>
          <a:prstGeom prst="rect">
            <a:avLst/>
          </a:prstGeom>
          <a:solidFill>
            <a:srgbClr val="4D6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3" name="PA-直接连接符 12"/>
          <p:cNvCxnSpPr/>
          <p:nvPr>
            <p:custDataLst>
              <p:tags r:id="rId2"/>
            </p:custDataLst>
          </p:nvPr>
        </p:nvCxnSpPr>
        <p:spPr>
          <a:xfrm flipV="1">
            <a:off x="11141710" y="1216660"/>
            <a:ext cx="3810" cy="4682490"/>
          </a:xfrm>
          <a:prstGeom prst="line">
            <a:avLst/>
          </a:prstGeom>
          <a:ln>
            <a:solidFill>
              <a:srgbClr val="A4A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139726" y="499110"/>
            <a:ext cx="861774" cy="51676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anose="00020600040101010101" charset="-122"/>
                <a:ea typeface="汉仪行楷简" panose="00020600040101010101" charset="-122"/>
                <a:cs typeface="汉仪行楷简" panose="00020600040101010101" charset="-122"/>
              </a:rPr>
              <a:t>感谢您的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anose="00020600040101010101" charset="-122"/>
                <a:ea typeface="汉仪行楷简" panose="00020600040101010101" charset="-122"/>
                <a:cs typeface="汉仪行楷简" panose="00020600040101010101" charset="-122"/>
              </a:rPr>
              <a:t>观看</a:t>
            </a:r>
            <a:r>
              <a:rPr 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行楷简" panose="00020600040101010101" charset="-122"/>
                <a:ea typeface="汉仪行楷简" panose="00020600040101010101" charset="-122"/>
                <a:cs typeface="汉仪行楷简" panose="00020600040101010101" charset="-122"/>
              </a:rPr>
              <a:t>！</a:t>
            </a:r>
          </a:p>
        </p:txBody>
      </p:sp>
      <p:pic>
        <p:nvPicPr>
          <p:cNvPr id="11" name="图片 10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715" y="6198235"/>
            <a:ext cx="1785620" cy="60007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67115" y="586613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17908"/>
            <a:ext cx="12192000" cy="1822184"/>
          </a:xfrm>
          <a:prstGeom prst="rect">
            <a:avLst/>
          </a:prstGeom>
          <a:solidFill>
            <a:srgbClr val="4D6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2111940" y="2230755"/>
            <a:ext cx="2480310" cy="2396490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2301041" y="2675534"/>
            <a:ext cx="2102109" cy="1384369"/>
            <a:chOff x="4546340" y="2594200"/>
            <a:chExt cx="2102109" cy="1384369"/>
          </a:xfrm>
        </p:grpSpPr>
        <p:sp>
          <p:nvSpPr>
            <p:cNvPr id="9" name="PA-文本框 8"/>
            <p:cNvSpPr txBox="1"/>
            <p:nvPr>
              <p:custDataLst>
                <p:tags r:id="rId5"/>
              </p:custDataLst>
            </p:nvPr>
          </p:nvSpPr>
          <p:spPr>
            <a:xfrm flipH="1">
              <a:off x="4980404" y="259420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0" name="PA-文本框 9"/>
            <p:cNvSpPr txBox="1"/>
            <p:nvPr>
              <p:custDataLst>
                <p:tags r:id="rId6"/>
              </p:custDataLst>
            </p:nvPr>
          </p:nvSpPr>
          <p:spPr>
            <a:xfrm flipH="1">
              <a:off x="4546340" y="3579789"/>
              <a:ext cx="210210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one   </a:t>
              </a:r>
            </a:p>
          </p:txBody>
        </p:sp>
      </p:grpSp>
      <p:sp>
        <p:nvSpPr>
          <p:cNvPr id="11" name="PA-矩形 10"/>
          <p:cNvSpPr/>
          <p:nvPr>
            <p:custDataLst>
              <p:tags r:id="rId4"/>
            </p:custDataLst>
          </p:nvPr>
        </p:nvSpPr>
        <p:spPr>
          <a:xfrm>
            <a:off x="5026314" y="2876243"/>
            <a:ext cx="293116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小组分工</a:t>
            </a: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480" y="3823970"/>
            <a:ext cx="1055370" cy="803275"/>
          </a:xfrm>
          <a:prstGeom prst="rect">
            <a:avLst/>
          </a:prstGeom>
        </p:spPr>
      </p:pic>
      <p:sp>
        <p:nvSpPr>
          <p:cNvPr id="5" name="灯片编号占位符 1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01   /    </a:t>
            </a:r>
            <a:r>
              <a:rPr lang="zh-CN" altLang="en-US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小组分工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22307" y="492313"/>
            <a:ext cx="5257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------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开发分工</a:t>
            </a:r>
          </a:p>
        </p:txBody>
      </p:sp>
      <p:sp>
        <p:nvSpPr>
          <p:cNvPr id="18" name="任意多边形: 形状 17"/>
          <p:cNvSpPr/>
          <p:nvPr>
            <p:custDataLst>
              <p:tags r:id="rId2"/>
            </p:custDataLst>
          </p:nvPr>
        </p:nvSpPr>
        <p:spPr>
          <a:xfrm>
            <a:off x="1171893" y="4174173"/>
            <a:ext cx="9848488" cy="2006368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gradFill>
            <a:gsLst>
              <a:gs pos="0">
                <a:srgbClr val="376FFF">
                  <a:alpha val="15000"/>
                </a:srgbClr>
              </a:gs>
              <a:gs pos="100000">
                <a:srgbClr val="376FFF">
                  <a:alpha val="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rgbClr val="376FFF"/>
                </a:gs>
                <a:gs pos="87000">
                  <a:srgbClr val="376F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任意多边形: 形状 4"/>
          <p:cNvSpPr/>
          <p:nvPr>
            <p:custDataLst>
              <p:tags r:id="rId3"/>
            </p:custDataLst>
          </p:nvPr>
        </p:nvSpPr>
        <p:spPr>
          <a:xfrm>
            <a:off x="5717223" y="5479098"/>
            <a:ext cx="808347" cy="409216"/>
          </a:xfrm>
          <a:custGeom>
            <a:avLst/>
            <a:gdLst>
              <a:gd name="connsiteX0" fmla="*/ 1450658 w 1450657"/>
              <a:gd name="connsiteY0" fmla="*/ 523875 h 734377"/>
              <a:gd name="connsiteX1" fmla="*/ 161925 w 1450657"/>
              <a:gd name="connsiteY1" fmla="*/ 734377 h 734377"/>
              <a:gd name="connsiteX2" fmla="*/ 0 w 1450657"/>
              <a:gd name="connsiteY2" fmla="*/ 0 h 73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657" h="734377">
                <a:moveTo>
                  <a:pt x="1450658" y="523875"/>
                </a:moveTo>
                <a:lnTo>
                  <a:pt x="161925" y="7343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376FFF">
                  <a:lumMod val="78000"/>
                  <a:lumOff val="22000"/>
                </a:srgbClr>
              </a:gs>
              <a:gs pos="78000">
                <a:srgbClr val="376FFF">
                  <a:lumMod val="91000"/>
                </a:srgbClr>
              </a:gs>
            </a:gsLst>
            <a:lin ang="16200000" scaled="0"/>
          </a:gradFill>
          <a:ln w="48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6" name="任意多边形: 形状 5"/>
          <p:cNvSpPr/>
          <p:nvPr>
            <p:custDataLst>
              <p:tags r:id="rId4"/>
            </p:custDataLst>
          </p:nvPr>
        </p:nvSpPr>
        <p:spPr>
          <a:xfrm>
            <a:off x="5277803" y="5206683"/>
            <a:ext cx="529699" cy="681496"/>
          </a:xfrm>
          <a:custGeom>
            <a:avLst/>
            <a:gdLst>
              <a:gd name="connsiteX0" fmla="*/ 0 w 950595"/>
              <a:gd name="connsiteY0" fmla="*/ 0 h 1223009"/>
              <a:gd name="connsiteX1" fmla="*/ 788670 w 950595"/>
              <a:gd name="connsiteY1" fmla="*/ 488633 h 1223009"/>
              <a:gd name="connsiteX2" fmla="*/ 950595 w 950595"/>
              <a:gd name="connsiteY2" fmla="*/ 1223010 h 122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595" h="1223009">
                <a:moveTo>
                  <a:pt x="0" y="0"/>
                </a:moveTo>
                <a:lnTo>
                  <a:pt x="788670" y="488633"/>
                </a:lnTo>
                <a:lnTo>
                  <a:pt x="950595" y="1223010"/>
                </a:lnTo>
                <a:close/>
              </a:path>
            </a:pathLst>
          </a:custGeom>
          <a:gradFill>
            <a:gsLst>
              <a:gs pos="19000">
                <a:srgbClr val="376FFF">
                  <a:lumMod val="60000"/>
                  <a:lumOff val="40000"/>
                </a:srgbClr>
              </a:gs>
              <a:gs pos="92000">
                <a:srgbClr val="376FFF"/>
              </a:gs>
            </a:gsLst>
            <a:lin ang="0" scaled="0"/>
          </a:gradFill>
          <a:ln w="48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>
            <a:off x="5277803" y="4575493"/>
            <a:ext cx="439469" cy="903353"/>
          </a:xfrm>
          <a:custGeom>
            <a:avLst/>
            <a:gdLst>
              <a:gd name="connsiteX0" fmla="*/ 0 w 788670"/>
              <a:gd name="connsiteY0" fmla="*/ 1132523 h 1621155"/>
              <a:gd name="connsiteX1" fmla="*/ 619125 w 788670"/>
              <a:gd name="connsiteY1" fmla="*/ 0 h 1621155"/>
              <a:gd name="connsiteX2" fmla="*/ 788670 w 788670"/>
              <a:gd name="connsiteY2" fmla="*/ 1621155 h 162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670" h="1621155">
                <a:moveTo>
                  <a:pt x="0" y="1132523"/>
                </a:moveTo>
                <a:lnTo>
                  <a:pt x="619125" y="0"/>
                </a:lnTo>
                <a:lnTo>
                  <a:pt x="788670" y="1621155"/>
                </a:lnTo>
                <a:close/>
              </a:path>
            </a:pathLst>
          </a:custGeom>
          <a:gradFill>
            <a:gsLst>
              <a:gs pos="0">
                <a:srgbClr val="376FFF">
                  <a:lumMod val="50000"/>
                  <a:lumOff val="50000"/>
                </a:srgbClr>
              </a:gs>
              <a:gs pos="100000">
                <a:srgbClr val="376FFF">
                  <a:lumMod val="86000"/>
                  <a:lumOff val="14000"/>
                </a:srgbClr>
              </a:gs>
            </a:gsLst>
            <a:lin ang="600000" scaled="0"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6"/>
            </p:custDataLst>
          </p:nvPr>
        </p:nvSpPr>
        <p:spPr>
          <a:xfrm>
            <a:off x="5717223" y="4908233"/>
            <a:ext cx="808347" cy="862485"/>
          </a:xfrm>
          <a:custGeom>
            <a:avLst/>
            <a:gdLst>
              <a:gd name="connsiteX0" fmla="*/ 1385888 w 1450657"/>
              <a:gd name="connsiteY0" fmla="*/ 0 h 1547812"/>
              <a:gd name="connsiteX1" fmla="*/ 1450658 w 1450657"/>
              <a:gd name="connsiteY1" fmla="*/ 1547812 h 1547812"/>
              <a:gd name="connsiteX2" fmla="*/ 0 w 1450657"/>
              <a:gd name="connsiteY2" fmla="*/ 1023938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657" h="1547812">
                <a:moveTo>
                  <a:pt x="1385888" y="0"/>
                </a:moveTo>
                <a:lnTo>
                  <a:pt x="1450658" y="1547812"/>
                </a:lnTo>
                <a:lnTo>
                  <a:pt x="0" y="1023938"/>
                </a:lnTo>
                <a:close/>
              </a:path>
            </a:pathLst>
          </a:custGeom>
          <a:gradFill flip="none" rotWithShape="1">
            <a:gsLst>
              <a:gs pos="36000">
                <a:srgbClr val="376FFF">
                  <a:lumMod val="75000"/>
                </a:srgbClr>
              </a:gs>
              <a:gs pos="100000">
                <a:srgbClr val="376FFF">
                  <a:lumMod val="70000"/>
                  <a:lumOff val="30000"/>
                </a:srgbClr>
              </a:gs>
            </a:gsLst>
            <a:lin ang="1800000" scaled="0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7"/>
            </p:custDataLst>
          </p:nvPr>
        </p:nvSpPr>
        <p:spPr>
          <a:xfrm>
            <a:off x="6406198" y="4367848"/>
            <a:ext cx="513775" cy="702726"/>
          </a:xfrm>
          <a:custGeom>
            <a:avLst/>
            <a:gdLst>
              <a:gd name="connsiteX0" fmla="*/ 149542 w 922019"/>
              <a:gd name="connsiteY0" fmla="*/ 969645 h 1261109"/>
              <a:gd name="connsiteX1" fmla="*/ 0 w 922019"/>
              <a:gd name="connsiteY1" fmla="*/ 0 h 1261109"/>
              <a:gd name="connsiteX2" fmla="*/ 922020 w 922019"/>
              <a:gd name="connsiteY2" fmla="*/ 1261110 h 12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019" h="1261109">
                <a:moveTo>
                  <a:pt x="149542" y="969645"/>
                </a:moveTo>
                <a:lnTo>
                  <a:pt x="0" y="0"/>
                </a:lnTo>
                <a:lnTo>
                  <a:pt x="922020" y="1261110"/>
                </a:lnTo>
                <a:close/>
              </a:path>
            </a:pathLst>
          </a:custGeom>
          <a:gradFill>
            <a:gsLst>
              <a:gs pos="1000">
                <a:srgbClr val="376FFF">
                  <a:lumMod val="60000"/>
                  <a:lumOff val="40000"/>
                </a:srgbClr>
              </a:gs>
              <a:gs pos="92000">
                <a:srgbClr val="376FFF"/>
              </a:gs>
            </a:gsLst>
            <a:lin ang="9600000" scaled="0"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8"/>
            </p:custDataLst>
          </p:nvPr>
        </p:nvSpPr>
        <p:spPr>
          <a:xfrm>
            <a:off x="6489383" y="4908233"/>
            <a:ext cx="430446" cy="862485"/>
          </a:xfrm>
          <a:custGeom>
            <a:avLst/>
            <a:gdLst>
              <a:gd name="connsiteX0" fmla="*/ 0 w 772477"/>
              <a:gd name="connsiteY0" fmla="*/ 0 h 1547812"/>
              <a:gd name="connsiteX1" fmla="*/ 772477 w 772477"/>
              <a:gd name="connsiteY1" fmla="*/ 291465 h 1547812"/>
              <a:gd name="connsiteX2" fmla="*/ 64770 w 772477"/>
              <a:gd name="connsiteY2" fmla="*/ 1547812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477" h="1547812">
                <a:moveTo>
                  <a:pt x="0" y="0"/>
                </a:moveTo>
                <a:lnTo>
                  <a:pt x="772477" y="291465"/>
                </a:lnTo>
                <a:lnTo>
                  <a:pt x="64770" y="1547812"/>
                </a:lnTo>
                <a:close/>
              </a:path>
            </a:pathLst>
          </a:custGeom>
          <a:gradFill>
            <a:gsLst>
              <a:gs pos="28000">
                <a:srgbClr val="376FFF">
                  <a:lumMod val="75000"/>
                </a:srgbClr>
              </a:gs>
              <a:gs pos="100000">
                <a:srgbClr val="376FFF">
                  <a:lumMod val="70000"/>
                  <a:lumOff val="30000"/>
                </a:srgbClr>
              </a:gs>
            </a:gsLst>
            <a:lin ang="21594000" scaled="0"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任意多边形: 形状 11"/>
          <p:cNvSpPr/>
          <p:nvPr>
            <p:custDataLst>
              <p:tags r:id="rId9"/>
            </p:custDataLst>
          </p:nvPr>
        </p:nvSpPr>
        <p:spPr>
          <a:xfrm>
            <a:off x="5622608" y="4367848"/>
            <a:ext cx="866730" cy="540314"/>
          </a:xfrm>
          <a:custGeom>
            <a:avLst/>
            <a:gdLst>
              <a:gd name="connsiteX0" fmla="*/ 0 w 1555432"/>
              <a:gd name="connsiteY0" fmla="*/ 372428 h 969645"/>
              <a:gd name="connsiteX1" fmla="*/ 1405890 w 1555432"/>
              <a:gd name="connsiteY1" fmla="*/ 0 h 969645"/>
              <a:gd name="connsiteX2" fmla="*/ 1555433 w 1555432"/>
              <a:gd name="connsiteY2" fmla="*/ 969645 h 96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432" h="969645">
                <a:moveTo>
                  <a:pt x="0" y="372428"/>
                </a:moveTo>
                <a:lnTo>
                  <a:pt x="1405890" y="0"/>
                </a:lnTo>
                <a:lnTo>
                  <a:pt x="1555433" y="969645"/>
                </a:lnTo>
                <a:close/>
              </a:path>
            </a:pathLst>
          </a:custGeom>
          <a:gradFill flip="none" rotWithShape="1">
            <a:gsLst>
              <a:gs pos="0">
                <a:srgbClr val="376FFF">
                  <a:lumMod val="55000"/>
                  <a:lumOff val="45000"/>
                </a:srgbClr>
              </a:gs>
              <a:gs pos="100000">
                <a:srgbClr val="376FFF"/>
              </a:gs>
            </a:gsLst>
            <a:lin ang="7200000" scaled="0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>
            <p:custDataLst>
              <p:tags r:id="rId10"/>
            </p:custDataLst>
          </p:nvPr>
        </p:nvSpPr>
        <p:spPr>
          <a:xfrm>
            <a:off x="5622608" y="4575493"/>
            <a:ext cx="866730" cy="903353"/>
          </a:xfrm>
          <a:custGeom>
            <a:avLst/>
            <a:gdLst>
              <a:gd name="connsiteX0" fmla="*/ 0 w 1555432"/>
              <a:gd name="connsiteY0" fmla="*/ 0 h 1621155"/>
              <a:gd name="connsiteX1" fmla="*/ 1555433 w 1555432"/>
              <a:gd name="connsiteY1" fmla="*/ 597218 h 1621155"/>
              <a:gd name="connsiteX2" fmla="*/ 169545 w 1555432"/>
              <a:gd name="connsiteY2" fmla="*/ 1621155 h 162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432" h="1621155">
                <a:moveTo>
                  <a:pt x="0" y="0"/>
                </a:moveTo>
                <a:lnTo>
                  <a:pt x="1555433" y="597218"/>
                </a:lnTo>
                <a:lnTo>
                  <a:pt x="169545" y="1621155"/>
                </a:lnTo>
                <a:close/>
              </a:path>
            </a:pathLst>
          </a:custGeom>
          <a:gradFill flip="none" rotWithShape="1">
            <a:gsLst>
              <a:gs pos="0">
                <a:srgbClr val="376FFF">
                  <a:lumMod val="36000"/>
                  <a:lumOff val="64000"/>
                </a:srgbClr>
              </a:gs>
              <a:gs pos="100000">
                <a:srgbClr val="376FFF">
                  <a:lumMod val="77000"/>
                  <a:lumOff val="23000"/>
                </a:srgbClr>
              </a:gs>
            </a:gsLst>
            <a:lin ang="2700000" scaled="1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1"/>
            </p:custDataLst>
          </p:nvPr>
        </p:nvSpPr>
        <p:spPr>
          <a:xfrm rot="20464926">
            <a:off x="4722813" y="4881563"/>
            <a:ext cx="2828015" cy="590804"/>
          </a:xfrm>
          <a:prstGeom prst="ellipse">
            <a:avLst/>
          </a:prstGeom>
          <a:noFill/>
          <a:ln w="9525" cap="flat" cmpd="sng" algn="ctr">
            <a:gradFill flip="none" rotWithShape="1">
              <a:gsLst>
                <a:gs pos="0">
                  <a:srgbClr val="376FFF"/>
                </a:gs>
                <a:gs pos="100000">
                  <a:srgbClr val="376FFF"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>
            <p:custDataLst>
              <p:tags r:id="rId12"/>
            </p:custDataLst>
          </p:nvPr>
        </p:nvSpPr>
        <p:spPr>
          <a:xfrm rot="997938">
            <a:off x="4833303" y="4881563"/>
            <a:ext cx="2606541" cy="590804"/>
          </a:xfrm>
          <a:prstGeom prst="ellipse">
            <a:avLst/>
          </a:prstGeom>
          <a:noFill/>
          <a:ln w="19050" cap="flat" cmpd="sng" algn="ctr">
            <a:gradFill flip="none" rotWithShape="1">
              <a:gsLst>
                <a:gs pos="0">
                  <a:srgbClr val="376FFF"/>
                </a:gs>
                <a:gs pos="100000">
                  <a:srgbClr val="376FFF"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>
            <p:custDataLst>
              <p:tags r:id="rId13"/>
            </p:custDataLst>
          </p:nvPr>
        </p:nvSpPr>
        <p:spPr>
          <a:xfrm rot="19668910">
            <a:off x="4642168" y="4881563"/>
            <a:ext cx="2828015" cy="590804"/>
          </a:xfrm>
          <a:prstGeom prst="ellipse">
            <a:avLst/>
          </a:prstGeom>
          <a:noFill/>
          <a:ln w="19050" cap="flat" cmpd="sng" algn="ctr">
            <a:gradFill flip="none" rotWithShape="1">
              <a:gsLst>
                <a:gs pos="1000">
                  <a:srgbClr val="376FFF">
                    <a:lumMod val="60000"/>
                    <a:lumOff val="40000"/>
                  </a:srgbClr>
                </a:gs>
                <a:gs pos="100000">
                  <a:srgbClr val="376FFF">
                    <a:alpha val="0"/>
                  </a:srgbClr>
                </a:gs>
              </a:gsLst>
              <a:lin ang="16200000" scaled="1"/>
              <a:tileRect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>
            <p:custDataLst>
              <p:tags r:id="rId14"/>
            </p:custDataLst>
          </p:nvPr>
        </p:nvSpPr>
        <p:spPr>
          <a:xfrm>
            <a:off x="6964998" y="5066983"/>
            <a:ext cx="110257" cy="110257"/>
          </a:xfrm>
          <a:prstGeom prst="ellipse">
            <a:avLst/>
          </a:prstGeom>
          <a:gradFill>
            <a:gsLst>
              <a:gs pos="1000">
                <a:srgbClr val="376FFF">
                  <a:lumMod val="75000"/>
                </a:srgbClr>
              </a:gs>
              <a:gs pos="100000">
                <a:srgbClr val="376FFF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0" name="椭圆 19"/>
          <p:cNvSpPr/>
          <p:nvPr>
            <p:custDataLst>
              <p:tags r:id="rId15"/>
            </p:custDataLst>
          </p:nvPr>
        </p:nvSpPr>
        <p:spPr>
          <a:xfrm>
            <a:off x="6336983" y="5481003"/>
            <a:ext cx="110257" cy="110257"/>
          </a:xfrm>
          <a:prstGeom prst="ellipse">
            <a:avLst/>
          </a:prstGeom>
          <a:gradFill flip="none" rotWithShape="1">
            <a:gsLst>
              <a:gs pos="1000">
                <a:srgbClr val="376FFF">
                  <a:lumMod val="20000"/>
                  <a:lumOff val="80000"/>
                </a:srgbClr>
              </a:gs>
              <a:gs pos="100000">
                <a:srgbClr val="376FFF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任意多边形: 形状 21"/>
          <p:cNvSpPr/>
          <p:nvPr>
            <p:custDataLst>
              <p:tags r:id="rId16"/>
            </p:custDataLst>
          </p:nvPr>
        </p:nvSpPr>
        <p:spPr>
          <a:xfrm>
            <a:off x="1034733" y="3957638"/>
            <a:ext cx="10122776" cy="2006368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noFill/>
          <a:ln w="15875" cap="flat" cmpd="sng" algn="ctr">
            <a:gradFill>
              <a:gsLst>
                <a:gs pos="0">
                  <a:srgbClr val="376FFF">
                    <a:lumMod val="40000"/>
                    <a:lumOff val="60000"/>
                  </a:srgbClr>
                </a:gs>
                <a:gs pos="92000">
                  <a:srgbClr val="376FFF">
                    <a:alpha val="0"/>
                  </a:srgbClr>
                </a:gs>
              </a:gsLst>
              <a:lin ang="5400000" scaled="1"/>
            </a:gra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6" name="椭圆 85"/>
          <p:cNvSpPr/>
          <p:nvPr>
            <p:custDataLst>
              <p:tags r:id="rId17"/>
            </p:custDataLst>
          </p:nvPr>
        </p:nvSpPr>
        <p:spPr>
          <a:xfrm>
            <a:off x="2287588" y="4666298"/>
            <a:ext cx="146385" cy="146385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rgbClr val="376FFF"/>
            </a:solidFill>
            <a:prstDash val="solid"/>
            <a:miter lim="800000"/>
          </a:ln>
          <a:effectLst>
            <a:outerShdw blurRad="63500" sx="102000" sy="102000" algn="ctr" rotWithShape="0">
              <a:srgbClr val="376FFF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7" name="椭圆 86"/>
          <p:cNvSpPr/>
          <p:nvPr>
            <p:custDataLst>
              <p:tags r:id="rId18"/>
            </p:custDataLst>
          </p:nvPr>
        </p:nvSpPr>
        <p:spPr>
          <a:xfrm>
            <a:off x="2315528" y="4694238"/>
            <a:ext cx="90445" cy="90445"/>
          </a:xfrm>
          <a:prstGeom prst="ellipse">
            <a:avLst/>
          </a:prstGeom>
          <a:gradFill>
            <a:gsLst>
              <a:gs pos="1000">
                <a:srgbClr val="376FFF">
                  <a:lumMod val="75000"/>
                </a:srgbClr>
              </a:gs>
              <a:gs pos="100000">
                <a:srgbClr val="376FFF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>
            <p:custDataLst>
              <p:tags r:id="rId19"/>
            </p:custDataLst>
          </p:nvPr>
        </p:nvSpPr>
        <p:spPr>
          <a:xfrm>
            <a:off x="1662113" y="3374073"/>
            <a:ext cx="1397354" cy="705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负责前端页面代码的编写和数据库的创建</a:t>
            </a:r>
          </a:p>
        </p:txBody>
      </p:sp>
      <p:sp>
        <p:nvSpPr>
          <p:cNvPr id="23" name="矩形 22"/>
          <p:cNvSpPr/>
          <p:nvPr>
            <p:custDataLst>
              <p:tags r:id="rId20"/>
            </p:custDataLst>
          </p:nvPr>
        </p:nvSpPr>
        <p:spPr>
          <a:xfrm>
            <a:off x="1662113" y="2885758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76FFF"/>
                </a:solidFill>
                <a:latin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秦泽斌</a:t>
            </a:r>
          </a:p>
        </p:txBody>
      </p:sp>
      <p:cxnSp>
        <p:nvCxnSpPr>
          <p:cNvPr id="83" name="直接连接符 82"/>
          <p:cNvCxnSpPr/>
          <p:nvPr>
            <p:custDataLst>
              <p:tags r:id="rId21"/>
            </p:custDataLst>
          </p:nvPr>
        </p:nvCxnSpPr>
        <p:spPr>
          <a:xfrm flipV="1">
            <a:off x="2361883" y="4016693"/>
            <a:ext cx="0" cy="649254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376FFF">
                    <a:alpha val="0"/>
                  </a:srgbClr>
                </a:gs>
                <a:gs pos="100000">
                  <a:srgbClr val="376FFF"/>
                </a:gs>
              </a:gsLst>
              <a:lin ang="16200000" scaled="0"/>
              <a:tileRect/>
            </a:gradFill>
            <a:prstDash val="solid"/>
            <a:miter lim="800000"/>
          </a:ln>
          <a:effectLst/>
        </p:spPr>
      </p:cxnSp>
      <p:sp>
        <p:nvSpPr>
          <p:cNvPr id="94" name="椭圆 93"/>
          <p:cNvSpPr/>
          <p:nvPr>
            <p:custDataLst>
              <p:tags r:id="rId22"/>
            </p:custDataLst>
          </p:nvPr>
        </p:nvSpPr>
        <p:spPr>
          <a:xfrm>
            <a:off x="9758998" y="4666298"/>
            <a:ext cx="146385" cy="146385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rgbClr val="376FFF"/>
            </a:solidFill>
            <a:prstDash val="solid"/>
            <a:miter lim="800000"/>
          </a:ln>
          <a:effectLst>
            <a:outerShdw blurRad="63500" sx="102000" sy="102000" algn="ctr" rotWithShape="0">
              <a:srgbClr val="376FFF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5" name="椭圆 94"/>
          <p:cNvSpPr/>
          <p:nvPr>
            <p:custDataLst>
              <p:tags r:id="rId23"/>
            </p:custDataLst>
          </p:nvPr>
        </p:nvSpPr>
        <p:spPr>
          <a:xfrm>
            <a:off x="9786938" y="4694238"/>
            <a:ext cx="90445" cy="90445"/>
          </a:xfrm>
          <a:prstGeom prst="ellipse">
            <a:avLst/>
          </a:prstGeom>
          <a:gradFill>
            <a:gsLst>
              <a:gs pos="1000">
                <a:srgbClr val="376FFF">
                  <a:lumMod val="75000"/>
                </a:srgbClr>
              </a:gs>
              <a:gs pos="100000">
                <a:srgbClr val="376FFF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24"/>
            </p:custDataLst>
          </p:nvPr>
        </p:nvSpPr>
        <p:spPr>
          <a:xfrm>
            <a:off x="9132888" y="3374073"/>
            <a:ext cx="1397354" cy="705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负责后端代码功能的完善和优化</a:t>
            </a:r>
          </a:p>
        </p:txBody>
      </p:sp>
      <p:sp>
        <p:nvSpPr>
          <p:cNvPr id="25" name="矩形 24"/>
          <p:cNvSpPr/>
          <p:nvPr>
            <p:custDataLst>
              <p:tags r:id="rId25"/>
            </p:custDataLst>
          </p:nvPr>
        </p:nvSpPr>
        <p:spPr>
          <a:xfrm>
            <a:off x="9132888" y="2885758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76FFF"/>
                </a:solidFill>
                <a:latin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米宇杰</a:t>
            </a:r>
          </a:p>
        </p:txBody>
      </p:sp>
      <p:cxnSp>
        <p:nvCxnSpPr>
          <p:cNvPr id="91" name="直接连接符 90"/>
          <p:cNvCxnSpPr/>
          <p:nvPr>
            <p:custDataLst>
              <p:tags r:id="rId26"/>
            </p:custDataLst>
          </p:nvPr>
        </p:nvCxnSpPr>
        <p:spPr>
          <a:xfrm flipV="1">
            <a:off x="9833293" y="4016693"/>
            <a:ext cx="0" cy="649254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376FFF">
                    <a:alpha val="0"/>
                  </a:srgbClr>
                </a:gs>
                <a:gs pos="100000">
                  <a:srgbClr val="376FFF"/>
                </a:gs>
              </a:gsLst>
              <a:lin ang="16200000" scaled="0"/>
              <a:tileRect/>
            </a:gradFill>
            <a:prstDash val="solid"/>
            <a:miter lim="800000"/>
          </a:ln>
          <a:effectLst/>
        </p:spPr>
      </p:cxnSp>
      <p:sp>
        <p:nvSpPr>
          <p:cNvPr id="103" name="椭圆 102"/>
          <p:cNvSpPr/>
          <p:nvPr>
            <p:custDataLst>
              <p:tags r:id="rId27"/>
            </p:custDataLst>
          </p:nvPr>
        </p:nvSpPr>
        <p:spPr>
          <a:xfrm>
            <a:off x="4778058" y="3946843"/>
            <a:ext cx="146385" cy="146385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rgbClr val="376FFF"/>
            </a:solidFill>
            <a:prstDash val="solid"/>
            <a:miter lim="800000"/>
          </a:ln>
          <a:effectLst>
            <a:outerShdw blurRad="63500" sx="102000" sy="102000" algn="ctr" rotWithShape="0">
              <a:srgbClr val="376FFF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4" name="椭圆 103"/>
          <p:cNvSpPr/>
          <p:nvPr>
            <p:custDataLst>
              <p:tags r:id="rId28"/>
            </p:custDataLst>
          </p:nvPr>
        </p:nvSpPr>
        <p:spPr>
          <a:xfrm>
            <a:off x="4805998" y="3974783"/>
            <a:ext cx="90445" cy="90445"/>
          </a:xfrm>
          <a:prstGeom prst="ellipse">
            <a:avLst/>
          </a:prstGeom>
          <a:gradFill>
            <a:gsLst>
              <a:gs pos="1000">
                <a:srgbClr val="376FFF">
                  <a:lumMod val="75000"/>
                </a:srgbClr>
              </a:gs>
              <a:gs pos="100000">
                <a:srgbClr val="376FFF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>
            <p:custDataLst>
              <p:tags r:id="rId29"/>
            </p:custDataLst>
          </p:nvPr>
        </p:nvSpPr>
        <p:spPr>
          <a:xfrm>
            <a:off x="4152583" y="2654618"/>
            <a:ext cx="1397354" cy="705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负责从互联网上爬取数据，数据库填充</a:t>
            </a:r>
          </a:p>
        </p:txBody>
      </p:sp>
      <p:sp>
        <p:nvSpPr>
          <p:cNvPr id="27" name="矩形 26"/>
          <p:cNvSpPr/>
          <p:nvPr>
            <p:custDataLst>
              <p:tags r:id="rId30"/>
            </p:custDataLst>
          </p:nvPr>
        </p:nvSpPr>
        <p:spPr>
          <a:xfrm>
            <a:off x="4152583" y="2166303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76FFF"/>
                </a:solidFill>
                <a:latin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方沐华</a:t>
            </a:r>
          </a:p>
        </p:txBody>
      </p:sp>
      <p:cxnSp>
        <p:nvCxnSpPr>
          <p:cNvPr id="100" name="直接连接符 99"/>
          <p:cNvCxnSpPr/>
          <p:nvPr>
            <p:custDataLst>
              <p:tags r:id="rId31"/>
            </p:custDataLst>
          </p:nvPr>
        </p:nvCxnSpPr>
        <p:spPr>
          <a:xfrm flipV="1">
            <a:off x="4852353" y="3297238"/>
            <a:ext cx="0" cy="649254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376FFF">
                    <a:alpha val="0"/>
                  </a:srgbClr>
                </a:gs>
                <a:gs pos="100000">
                  <a:srgbClr val="376FFF"/>
                </a:gs>
              </a:gsLst>
              <a:lin ang="16200000" scaled="0"/>
              <a:tileRect/>
            </a:gradFill>
            <a:prstDash val="solid"/>
            <a:miter lim="800000"/>
          </a:ln>
          <a:effectLst/>
        </p:spPr>
      </p:cxnSp>
      <p:sp>
        <p:nvSpPr>
          <p:cNvPr id="111" name="椭圆 110"/>
          <p:cNvSpPr/>
          <p:nvPr>
            <p:custDataLst>
              <p:tags r:id="rId32"/>
            </p:custDataLst>
          </p:nvPr>
        </p:nvSpPr>
        <p:spPr>
          <a:xfrm>
            <a:off x="7268528" y="3946843"/>
            <a:ext cx="146385" cy="146385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rgbClr val="376FFF"/>
            </a:solidFill>
            <a:prstDash val="solid"/>
            <a:miter lim="800000"/>
          </a:ln>
          <a:effectLst>
            <a:outerShdw blurRad="63500" sx="102000" sy="102000" algn="ctr" rotWithShape="0">
              <a:srgbClr val="376FFF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2" name="椭圆 111"/>
          <p:cNvSpPr/>
          <p:nvPr>
            <p:custDataLst>
              <p:tags r:id="rId33"/>
            </p:custDataLst>
          </p:nvPr>
        </p:nvSpPr>
        <p:spPr>
          <a:xfrm>
            <a:off x="7296468" y="3974783"/>
            <a:ext cx="90445" cy="90445"/>
          </a:xfrm>
          <a:prstGeom prst="ellipse">
            <a:avLst/>
          </a:prstGeom>
          <a:gradFill>
            <a:gsLst>
              <a:gs pos="1000">
                <a:srgbClr val="376FFF">
                  <a:lumMod val="75000"/>
                </a:srgbClr>
              </a:gs>
              <a:gs pos="100000">
                <a:srgbClr val="376FFF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>
            <p:custDataLst>
              <p:tags r:id="rId34"/>
            </p:custDataLst>
          </p:nvPr>
        </p:nvSpPr>
        <p:spPr>
          <a:xfrm>
            <a:off x="6643053" y="2654618"/>
            <a:ext cx="1397354" cy="705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负责后端页面基本代码的编写</a:t>
            </a:r>
          </a:p>
        </p:txBody>
      </p:sp>
      <p:sp>
        <p:nvSpPr>
          <p:cNvPr id="29" name="矩形 28"/>
          <p:cNvSpPr/>
          <p:nvPr>
            <p:custDataLst>
              <p:tags r:id="rId35"/>
            </p:custDataLst>
          </p:nvPr>
        </p:nvSpPr>
        <p:spPr>
          <a:xfrm>
            <a:off x="6643053" y="2166303"/>
            <a:ext cx="1397354" cy="3683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76FFF"/>
                </a:solidFill>
                <a:latin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蔡铭宇</a:t>
            </a:r>
          </a:p>
        </p:txBody>
      </p:sp>
      <p:cxnSp>
        <p:nvCxnSpPr>
          <p:cNvPr id="108" name="直接连接符 107"/>
          <p:cNvCxnSpPr/>
          <p:nvPr>
            <p:custDataLst>
              <p:tags r:id="rId36"/>
            </p:custDataLst>
          </p:nvPr>
        </p:nvCxnSpPr>
        <p:spPr>
          <a:xfrm flipV="1">
            <a:off x="7342823" y="3297238"/>
            <a:ext cx="0" cy="649254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376FFF">
                    <a:alpha val="0"/>
                  </a:srgbClr>
                </a:gs>
                <a:gs pos="100000">
                  <a:srgbClr val="376FFF"/>
                </a:gs>
              </a:gsLst>
              <a:lin ang="16200000" scaled="0"/>
              <a:tileRect/>
            </a:gradFill>
            <a:prstDash val="solid"/>
            <a:miter lim="800000"/>
          </a:ln>
          <a:effectLst/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01   /    </a:t>
            </a:r>
            <a:r>
              <a:rPr lang="zh-CN" altLang="en-US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小组分工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22307" y="492313"/>
            <a:ext cx="5257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------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文档分工</a:t>
            </a:r>
          </a:p>
        </p:txBody>
      </p:sp>
      <p:cxnSp>
        <p:nvCxnSpPr>
          <p:cNvPr id="13" name="直接连接符 12"/>
          <p:cNvCxnSpPr/>
          <p:nvPr>
            <p:custDataLst>
              <p:tags r:id="rId2"/>
            </p:custDataLst>
          </p:nvPr>
        </p:nvCxnSpPr>
        <p:spPr>
          <a:xfrm>
            <a:off x="1789430" y="2737803"/>
            <a:ext cx="8439150" cy="0"/>
          </a:xfrm>
          <a:prstGeom prst="line">
            <a:avLst/>
          </a:prstGeom>
          <a:noFill/>
          <a:ln w="6350" cap="flat" cmpd="sng" algn="ctr">
            <a:solidFill>
              <a:srgbClr val="000000">
                <a:lumMod val="50000"/>
                <a:lumOff val="50000"/>
                <a:alpha val="20000"/>
              </a:srgbClr>
            </a:solidFill>
            <a:prstDash val="solid"/>
            <a:miter lim="800000"/>
          </a:ln>
          <a:effectLst/>
        </p:spPr>
      </p:cxn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918335" y="4671060"/>
            <a:ext cx="1841500" cy="6038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</a:rPr>
              <a:t>负责实现文档的撰写</a:t>
            </a: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918335" y="4034473"/>
            <a:ext cx="1841500" cy="6045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376FFF"/>
                </a:solidFill>
                <a:latin typeface="微软雅黑" panose="020B0503020204020204" charset="-122"/>
                <a:cs typeface="微软雅黑" panose="020B0503020204020204" charset="-122"/>
              </a:rPr>
              <a:t>秦泽斌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4132580" y="4670743"/>
            <a:ext cx="2019742" cy="6191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负责需求文档，设计文档的撰写</a:t>
            </a: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346825" y="4670743"/>
            <a:ext cx="1841500" cy="12674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</a:rPr>
              <a:t>负责用户手册的撰写和项目展示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</a:rPr>
              <a:t>PPT</a:t>
            </a: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</a:rPr>
              <a:t>的制作</a:t>
            </a: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561070" y="4670743"/>
            <a:ext cx="1841500" cy="12674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cs typeface="微软雅黑" panose="020B0503020204020204" charset="-122"/>
              </a:rPr>
              <a:t>负责部署文档的编写</a:t>
            </a: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8561070" y="4034473"/>
            <a:ext cx="1841500" cy="6045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7429"/>
                </a:solidFill>
                <a:latin typeface="微软雅黑" panose="020B0503020204020204" charset="-122"/>
                <a:cs typeface="微软雅黑" panose="020B0503020204020204" charset="-122"/>
              </a:rPr>
              <a:t>米宇杰</a:t>
            </a:r>
          </a:p>
        </p:txBody>
      </p:sp>
      <p:sp>
        <p:nvSpPr>
          <p:cNvPr id="19" name="任意多边形: 形状 36"/>
          <p:cNvSpPr/>
          <p:nvPr>
            <p:custDataLst>
              <p:tags r:id="rId9"/>
            </p:custDataLst>
          </p:nvPr>
        </p:nvSpPr>
        <p:spPr>
          <a:xfrm>
            <a:off x="2143760" y="2410143"/>
            <a:ext cx="379730" cy="327660"/>
          </a:xfrm>
          <a:custGeom>
            <a:avLst/>
            <a:gdLst>
              <a:gd name="connsiteX0" fmla="*/ 205979 w 411958"/>
              <a:gd name="connsiteY0" fmla="*/ 0 h 346834"/>
              <a:gd name="connsiteX1" fmla="*/ 411958 w 411958"/>
              <a:gd name="connsiteY1" fmla="*/ 296466 h 346834"/>
              <a:gd name="connsiteX2" fmla="*/ 408430 w 411958"/>
              <a:gd name="connsiteY2" fmla="*/ 346834 h 346834"/>
              <a:gd name="connsiteX3" fmla="*/ 3528 w 411958"/>
              <a:gd name="connsiteY3" fmla="*/ 346834 h 346834"/>
              <a:gd name="connsiteX4" fmla="*/ 0 w 411958"/>
              <a:gd name="connsiteY4" fmla="*/ 296466 h 346834"/>
              <a:gd name="connsiteX5" fmla="*/ 205979 w 411958"/>
              <a:gd name="connsiteY5" fmla="*/ 0 h 3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58" h="346834">
                <a:moveTo>
                  <a:pt x="205979" y="0"/>
                </a:moveTo>
                <a:cubicBezTo>
                  <a:pt x="319738" y="0"/>
                  <a:pt x="411958" y="132732"/>
                  <a:pt x="411958" y="296466"/>
                </a:cubicBezTo>
                <a:lnTo>
                  <a:pt x="408430" y="346834"/>
                </a:lnTo>
                <a:lnTo>
                  <a:pt x="3528" y="346834"/>
                </a:lnTo>
                <a:lnTo>
                  <a:pt x="0" y="296466"/>
                </a:lnTo>
                <a:cubicBezTo>
                  <a:pt x="0" y="132732"/>
                  <a:pt x="92220" y="0"/>
                  <a:pt x="205979" y="0"/>
                </a:cubicBezTo>
                <a:close/>
              </a:path>
            </a:pathLst>
          </a:custGeom>
          <a:solidFill>
            <a:srgbClr val="376FFF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8100000" algn="tr" rotWithShape="0">
              <a:srgbClr val="376FFF">
                <a:lumMod val="75000"/>
                <a:alpha val="10000"/>
              </a:srgb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任意多边形: 形状 38"/>
          <p:cNvSpPr/>
          <p:nvPr>
            <p:custDataLst>
              <p:tags r:id="rId10"/>
            </p:custDataLst>
          </p:nvPr>
        </p:nvSpPr>
        <p:spPr>
          <a:xfrm>
            <a:off x="2321560" y="2409508"/>
            <a:ext cx="1212850" cy="1583690"/>
          </a:xfrm>
          <a:custGeom>
            <a:avLst/>
            <a:gdLst>
              <a:gd name="connsiteX0" fmla="*/ 38 w 4644"/>
              <a:gd name="connsiteY0" fmla="*/ 0 h 6065"/>
              <a:gd name="connsiteX1" fmla="*/ 736 w 4644"/>
              <a:gd name="connsiteY1" fmla="*/ 0 h 6065"/>
              <a:gd name="connsiteX2" fmla="*/ 2985 w 4644"/>
              <a:gd name="connsiteY2" fmla="*/ 0 h 6065"/>
              <a:gd name="connsiteX3" fmla="*/ 2996 w 4644"/>
              <a:gd name="connsiteY3" fmla="*/ 0 h 6065"/>
              <a:gd name="connsiteX4" fmla="*/ 3001 w 4644"/>
              <a:gd name="connsiteY4" fmla="*/ 0 h 6065"/>
              <a:gd name="connsiteX5" fmla="*/ 3001 w 4644"/>
              <a:gd name="connsiteY5" fmla="*/ 0 h 6065"/>
              <a:gd name="connsiteX6" fmla="*/ 3208 w 4644"/>
              <a:gd name="connsiteY6" fmla="*/ 21 h 6065"/>
              <a:gd name="connsiteX7" fmla="*/ 4048 w 4644"/>
              <a:gd name="connsiteY7" fmla="*/ 1052 h 6065"/>
              <a:gd name="connsiteX8" fmla="*/ 4002 w 4644"/>
              <a:gd name="connsiteY8" fmla="*/ 1348 h 6065"/>
              <a:gd name="connsiteX9" fmla="*/ 4002 w 4644"/>
              <a:gd name="connsiteY9" fmla="*/ 1348 h 6065"/>
              <a:gd name="connsiteX10" fmla="*/ 4048 w 4644"/>
              <a:gd name="connsiteY10" fmla="*/ 1052 h 6065"/>
              <a:gd name="connsiteX11" fmla="*/ 4048 w 4644"/>
              <a:gd name="connsiteY11" fmla="*/ 1446 h 6065"/>
              <a:gd name="connsiteX12" fmla="*/ 4050 w 4644"/>
              <a:gd name="connsiteY12" fmla="*/ 1451 h 6065"/>
              <a:gd name="connsiteX13" fmla="*/ 4050 w 4644"/>
              <a:gd name="connsiteY13" fmla="*/ 3364 h 6065"/>
              <a:gd name="connsiteX14" fmla="*/ 4187 w 4644"/>
              <a:gd name="connsiteY14" fmla="*/ 3501 h 6065"/>
              <a:gd name="connsiteX15" fmla="*/ 4508 w 4644"/>
              <a:gd name="connsiteY15" fmla="*/ 3501 h 6065"/>
              <a:gd name="connsiteX16" fmla="*/ 4634 w 4644"/>
              <a:gd name="connsiteY16" fmla="*/ 3583 h 6065"/>
              <a:gd name="connsiteX17" fmla="*/ 4609 w 4644"/>
              <a:gd name="connsiteY17" fmla="*/ 3732 h 6065"/>
              <a:gd name="connsiteX18" fmla="*/ 2499 w 4644"/>
              <a:gd name="connsiteY18" fmla="*/ 6022 h 6065"/>
              <a:gd name="connsiteX19" fmla="*/ 2396 w 4644"/>
              <a:gd name="connsiteY19" fmla="*/ 6065 h 6065"/>
              <a:gd name="connsiteX20" fmla="*/ 2294 w 4644"/>
              <a:gd name="connsiteY20" fmla="*/ 6022 h 6065"/>
              <a:gd name="connsiteX21" fmla="*/ 184 w 4644"/>
              <a:gd name="connsiteY21" fmla="*/ 3732 h 6065"/>
              <a:gd name="connsiteX22" fmla="*/ 159 w 4644"/>
              <a:gd name="connsiteY22" fmla="*/ 3583 h 6065"/>
              <a:gd name="connsiteX23" fmla="*/ 284 w 4644"/>
              <a:gd name="connsiteY23" fmla="*/ 3501 h 6065"/>
              <a:gd name="connsiteX24" fmla="*/ 606 w 4644"/>
              <a:gd name="connsiteY24" fmla="*/ 3501 h 6065"/>
              <a:gd name="connsiteX25" fmla="*/ 743 w 4644"/>
              <a:gd name="connsiteY25" fmla="*/ 3364 h 6065"/>
              <a:gd name="connsiteX26" fmla="*/ 732 w 4644"/>
              <a:gd name="connsiteY26" fmla="*/ 1264 h 6065"/>
              <a:gd name="connsiteX27" fmla="*/ 38 w 4644"/>
              <a:gd name="connsiteY27" fmla="*/ 0 h 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44" h="6065">
                <a:moveTo>
                  <a:pt x="38" y="0"/>
                </a:moveTo>
                <a:cubicBezTo>
                  <a:pt x="-167" y="-1"/>
                  <a:pt x="503" y="0"/>
                  <a:pt x="736" y="0"/>
                </a:cubicBezTo>
                <a:lnTo>
                  <a:pt x="2985" y="0"/>
                </a:lnTo>
                <a:lnTo>
                  <a:pt x="2996" y="0"/>
                </a:lnTo>
                <a:lnTo>
                  <a:pt x="3001" y="0"/>
                </a:lnTo>
                <a:lnTo>
                  <a:pt x="3001" y="0"/>
                </a:lnTo>
                <a:lnTo>
                  <a:pt x="3208" y="21"/>
                </a:lnTo>
                <a:cubicBezTo>
                  <a:pt x="3687" y="119"/>
                  <a:pt x="4048" y="543"/>
                  <a:pt x="4048" y="1052"/>
                </a:cubicBezTo>
                <a:lnTo>
                  <a:pt x="4002" y="1348"/>
                </a:lnTo>
                <a:lnTo>
                  <a:pt x="4002" y="1348"/>
                </a:lnTo>
                <a:lnTo>
                  <a:pt x="4048" y="1052"/>
                </a:lnTo>
                <a:lnTo>
                  <a:pt x="4048" y="1446"/>
                </a:lnTo>
                <a:lnTo>
                  <a:pt x="4050" y="1451"/>
                </a:lnTo>
                <a:cubicBezTo>
                  <a:pt x="4050" y="1531"/>
                  <a:pt x="4050" y="3285"/>
                  <a:pt x="4050" y="3364"/>
                </a:cubicBezTo>
                <a:cubicBezTo>
                  <a:pt x="4050" y="3446"/>
                  <a:pt x="4107" y="3501"/>
                  <a:pt x="4187" y="3501"/>
                </a:cubicBezTo>
                <a:lnTo>
                  <a:pt x="4508" y="3501"/>
                </a:lnTo>
                <a:cubicBezTo>
                  <a:pt x="4559" y="3501"/>
                  <a:pt x="4613" y="3538"/>
                  <a:pt x="4634" y="3583"/>
                </a:cubicBezTo>
                <a:cubicBezTo>
                  <a:pt x="4654" y="3631"/>
                  <a:pt x="4643" y="3695"/>
                  <a:pt x="4609" y="3732"/>
                </a:cubicBezTo>
                <a:lnTo>
                  <a:pt x="2499" y="6022"/>
                </a:lnTo>
                <a:cubicBezTo>
                  <a:pt x="2472" y="6049"/>
                  <a:pt x="2435" y="6065"/>
                  <a:pt x="2396" y="6065"/>
                </a:cubicBezTo>
                <a:cubicBezTo>
                  <a:pt x="2358" y="6065"/>
                  <a:pt x="2321" y="6049"/>
                  <a:pt x="2294" y="6022"/>
                </a:cubicBezTo>
                <a:lnTo>
                  <a:pt x="184" y="3732"/>
                </a:lnTo>
                <a:cubicBezTo>
                  <a:pt x="150" y="3695"/>
                  <a:pt x="138" y="3631"/>
                  <a:pt x="159" y="3583"/>
                </a:cubicBezTo>
                <a:cubicBezTo>
                  <a:pt x="179" y="3538"/>
                  <a:pt x="234" y="3501"/>
                  <a:pt x="284" y="3501"/>
                </a:cubicBezTo>
                <a:lnTo>
                  <a:pt x="606" y="3501"/>
                </a:lnTo>
                <a:cubicBezTo>
                  <a:pt x="686" y="3501"/>
                  <a:pt x="743" y="3446"/>
                  <a:pt x="743" y="3364"/>
                </a:cubicBezTo>
                <a:cubicBezTo>
                  <a:pt x="748" y="3272"/>
                  <a:pt x="738" y="2373"/>
                  <a:pt x="732" y="1264"/>
                </a:cubicBezTo>
                <a:cubicBezTo>
                  <a:pt x="726" y="155"/>
                  <a:pt x="243" y="1"/>
                  <a:pt x="38" y="0"/>
                </a:cubicBezTo>
                <a:close/>
              </a:path>
            </a:pathLst>
          </a:custGeom>
          <a:gradFill flip="none" rotWithShape="1">
            <a:gsLst>
              <a:gs pos="0">
                <a:srgbClr val="376FFF">
                  <a:lumMod val="40000"/>
                  <a:lumOff val="60000"/>
                </a:srgbClr>
              </a:gs>
              <a:gs pos="90000">
                <a:srgbClr val="376FFF">
                  <a:alpha val="100000"/>
                </a:srgbClr>
              </a:gs>
            </a:gsLst>
            <a:lin ang="81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63500" dir="8100000" algn="tr" rotWithShape="0">
              <a:srgbClr val="376FFF">
                <a:lumMod val="75000"/>
                <a:alpha val="20000"/>
              </a:srgbClr>
            </a:outerShdw>
          </a:effectLst>
        </p:spPr>
        <p:txBody>
          <a:bodyPr vertOverflow="overflow" horzOverflow="overflow" vert="horz" wrap="none" lIns="179705" tIns="71755" rIns="107950" bIns="288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rgbClr val="FFFFFF">
                    <a:lumMod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01</a:t>
            </a:r>
          </a:p>
        </p:txBody>
      </p:sp>
      <p:sp>
        <p:nvSpPr>
          <p:cNvPr id="21" name="任意多边形: 形状 36"/>
          <p:cNvSpPr/>
          <p:nvPr>
            <p:custDataLst>
              <p:tags r:id="rId11"/>
            </p:custDataLst>
          </p:nvPr>
        </p:nvSpPr>
        <p:spPr>
          <a:xfrm>
            <a:off x="4358005" y="2410143"/>
            <a:ext cx="379730" cy="327660"/>
          </a:xfrm>
          <a:custGeom>
            <a:avLst/>
            <a:gdLst>
              <a:gd name="connsiteX0" fmla="*/ 205979 w 411958"/>
              <a:gd name="connsiteY0" fmla="*/ 0 h 346834"/>
              <a:gd name="connsiteX1" fmla="*/ 411958 w 411958"/>
              <a:gd name="connsiteY1" fmla="*/ 296466 h 346834"/>
              <a:gd name="connsiteX2" fmla="*/ 408430 w 411958"/>
              <a:gd name="connsiteY2" fmla="*/ 346834 h 346834"/>
              <a:gd name="connsiteX3" fmla="*/ 3528 w 411958"/>
              <a:gd name="connsiteY3" fmla="*/ 346834 h 346834"/>
              <a:gd name="connsiteX4" fmla="*/ 0 w 411958"/>
              <a:gd name="connsiteY4" fmla="*/ 296466 h 346834"/>
              <a:gd name="connsiteX5" fmla="*/ 205979 w 411958"/>
              <a:gd name="connsiteY5" fmla="*/ 0 h 3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58" h="346834">
                <a:moveTo>
                  <a:pt x="205979" y="0"/>
                </a:moveTo>
                <a:cubicBezTo>
                  <a:pt x="319738" y="0"/>
                  <a:pt x="411958" y="132732"/>
                  <a:pt x="411958" y="296466"/>
                </a:cubicBezTo>
                <a:lnTo>
                  <a:pt x="408430" y="346834"/>
                </a:lnTo>
                <a:lnTo>
                  <a:pt x="3528" y="346834"/>
                </a:lnTo>
                <a:lnTo>
                  <a:pt x="0" y="296466"/>
                </a:lnTo>
                <a:cubicBezTo>
                  <a:pt x="0" y="132732"/>
                  <a:pt x="92220" y="0"/>
                  <a:pt x="205979" y="0"/>
                </a:cubicBezTo>
                <a:close/>
              </a:path>
            </a:pathLst>
          </a:custGeom>
          <a:solidFill>
            <a:srgbClr val="17D594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8100000" algn="tr" rotWithShape="0">
              <a:srgbClr val="17D594">
                <a:lumMod val="75000"/>
                <a:alpha val="10000"/>
              </a:srgb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任意多边形: 形状 38"/>
          <p:cNvSpPr/>
          <p:nvPr>
            <p:custDataLst>
              <p:tags r:id="rId12"/>
            </p:custDataLst>
          </p:nvPr>
        </p:nvSpPr>
        <p:spPr>
          <a:xfrm>
            <a:off x="4535805" y="2409508"/>
            <a:ext cx="1212850" cy="1583690"/>
          </a:xfrm>
          <a:custGeom>
            <a:avLst/>
            <a:gdLst>
              <a:gd name="connsiteX0" fmla="*/ 38 w 4644"/>
              <a:gd name="connsiteY0" fmla="*/ 0 h 6065"/>
              <a:gd name="connsiteX1" fmla="*/ 736 w 4644"/>
              <a:gd name="connsiteY1" fmla="*/ 0 h 6065"/>
              <a:gd name="connsiteX2" fmla="*/ 2985 w 4644"/>
              <a:gd name="connsiteY2" fmla="*/ 0 h 6065"/>
              <a:gd name="connsiteX3" fmla="*/ 2996 w 4644"/>
              <a:gd name="connsiteY3" fmla="*/ 0 h 6065"/>
              <a:gd name="connsiteX4" fmla="*/ 3001 w 4644"/>
              <a:gd name="connsiteY4" fmla="*/ 0 h 6065"/>
              <a:gd name="connsiteX5" fmla="*/ 3001 w 4644"/>
              <a:gd name="connsiteY5" fmla="*/ 0 h 6065"/>
              <a:gd name="connsiteX6" fmla="*/ 3208 w 4644"/>
              <a:gd name="connsiteY6" fmla="*/ 21 h 6065"/>
              <a:gd name="connsiteX7" fmla="*/ 4048 w 4644"/>
              <a:gd name="connsiteY7" fmla="*/ 1052 h 6065"/>
              <a:gd name="connsiteX8" fmla="*/ 4002 w 4644"/>
              <a:gd name="connsiteY8" fmla="*/ 1348 h 6065"/>
              <a:gd name="connsiteX9" fmla="*/ 4002 w 4644"/>
              <a:gd name="connsiteY9" fmla="*/ 1348 h 6065"/>
              <a:gd name="connsiteX10" fmla="*/ 4048 w 4644"/>
              <a:gd name="connsiteY10" fmla="*/ 1052 h 6065"/>
              <a:gd name="connsiteX11" fmla="*/ 4048 w 4644"/>
              <a:gd name="connsiteY11" fmla="*/ 1446 h 6065"/>
              <a:gd name="connsiteX12" fmla="*/ 4050 w 4644"/>
              <a:gd name="connsiteY12" fmla="*/ 1451 h 6065"/>
              <a:gd name="connsiteX13" fmla="*/ 4050 w 4644"/>
              <a:gd name="connsiteY13" fmla="*/ 3364 h 6065"/>
              <a:gd name="connsiteX14" fmla="*/ 4187 w 4644"/>
              <a:gd name="connsiteY14" fmla="*/ 3501 h 6065"/>
              <a:gd name="connsiteX15" fmla="*/ 4508 w 4644"/>
              <a:gd name="connsiteY15" fmla="*/ 3501 h 6065"/>
              <a:gd name="connsiteX16" fmla="*/ 4634 w 4644"/>
              <a:gd name="connsiteY16" fmla="*/ 3583 h 6065"/>
              <a:gd name="connsiteX17" fmla="*/ 4609 w 4644"/>
              <a:gd name="connsiteY17" fmla="*/ 3732 h 6065"/>
              <a:gd name="connsiteX18" fmla="*/ 2499 w 4644"/>
              <a:gd name="connsiteY18" fmla="*/ 6022 h 6065"/>
              <a:gd name="connsiteX19" fmla="*/ 2396 w 4644"/>
              <a:gd name="connsiteY19" fmla="*/ 6065 h 6065"/>
              <a:gd name="connsiteX20" fmla="*/ 2294 w 4644"/>
              <a:gd name="connsiteY20" fmla="*/ 6022 h 6065"/>
              <a:gd name="connsiteX21" fmla="*/ 184 w 4644"/>
              <a:gd name="connsiteY21" fmla="*/ 3732 h 6065"/>
              <a:gd name="connsiteX22" fmla="*/ 159 w 4644"/>
              <a:gd name="connsiteY22" fmla="*/ 3583 h 6065"/>
              <a:gd name="connsiteX23" fmla="*/ 284 w 4644"/>
              <a:gd name="connsiteY23" fmla="*/ 3501 h 6065"/>
              <a:gd name="connsiteX24" fmla="*/ 606 w 4644"/>
              <a:gd name="connsiteY24" fmla="*/ 3501 h 6065"/>
              <a:gd name="connsiteX25" fmla="*/ 743 w 4644"/>
              <a:gd name="connsiteY25" fmla="*/ 3364 h 6065"/>
              <a:gd name="connsiteX26" fmla="*/ 732 w 4644"/>
              <a:gd name="connsiteY26" fmla="*/ 1264 h 6065"/>
              <a:gd name="connsiteX27" fmla="*/ 38 w 4644"/>
              <a:gd name="connsiteY27" fmla="*/ 0 h 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44" h="6065">
                <a:moveTo>
                  <a:pt x="38" y="0"/>
                </a:moveTo>
                <a:cubicBezTo>
                  <a:pt x="-167" y="-1"/>
                  <a:pt x="503" y="0"/>
                  <a:pt x="736" y="0"/>
                </a:cubicBezTo>
                <a:lnTo>
                  <a:pt x="2985" y="0"/>
                </a:lnTo>
                <a:lnTo>
                  <a:pt x="2996" y="0"/>
                </a:lnTo>
                <a:lnTo>
                  <a:pt x="3001" y="0"/>
                </a:lnTo>
                <a:lnTo>
                  <a:pt x="3001" y="0"/>
                </a:lnTo>
                <a:lnTo>
                  <a:pt x="3208" y="21"/>
                </a:lnTo>
                <a:cubicBezTo>
                  <a:pt x="3687" y="119"/>
                  <a:pt x="4048" y="543"/>
                  <a:pt x="4048" y="1052"/>
                </a:cubicBezTo>
                <a:lnTo>
                  <a:pt x="4002" y="1348"/>
                </a:lnTo>
                <a:lnTo>
                  <a:pt x="4002" y="1348"/>
                </a:lnTo>
                <a:lnTo>
                  <a:pt x="4048" y="1052"/>
                </a:lnTo>
                <a:lnTo>
                  <a:pt x="4048" y="1446"/>
                </a:lnTo>
                <a:lnTo>
                  <a:pt x="4050" y="1451"/>
                </a:lnTo>
                <a:cubicBezTo>
                  <a:pt x="4050" y="1531"/>
                  <a:pt x="4050" y="3285"/>
                  <a:pt x="4050" y="3364"/>
                </a:cubicBezTo>
                <a:cubicBezTo>
                  <a:pt x="4050" y="3446"/>
                  <a:pt x="4107" y="3501"/>
                  <a:pt x="4187" y="3501"/>
                </a:cubicBezTo>
                <a:lnTo>
                  <a:pt x="4508" y="3501"/>
                </a:lnTo>
                <a:cubicBezTo>
                  <a:pt x="4559" y="3501"/>
                  <a:pt x="4613" y="3538"/>
                  <a:pt x="4634" y="3583"/>
                </a:cubicBezTo>
                <a:cubicBezTo>
                  <a:pt x="4654" y="3631"/>
                  <a:pt x="4643" y="3695"/>
                  <a:pt x="4609" y="3732"/>
                </a:cubicBezTo>
                <a:lnTo>
                  <a:pt x="2499" y="6022"/>
                </a:lnTo>
                <a:cubicBezTo>
                  <a:pt x="2472" y="6049"/>
                  <a:pt x="2435" y="6065"/>
                  <a:pt x="2396" y="6065"/>
                </a:cubicBezTo>
                <a:cubicBezTo>
                  <a:pt x="2358" y="6065"/>
                  <a:pt x="2321" y="6049"/>
                  <a:pt x="2294" y="6022"/>
                </a:cubicBezTo>
                <a:lnTo>
                  <a:pt x="184" y="3732"/>
                </a:lnTo>
                <a:cubicBezTo>
                  <a:pt x="150" y="3695"/>
                  <a:pt x="138" y="3631"/>
                  <a:pt x="159" y="3583"/>
                </a:cubicBezTo>
                <a:cubicBezTo>
                  <a:pt x="179" y="3538"/>
                  <a:pt x="234" y="3501"/>
                  <a:pt x="284" y="3501"/>
                </a:cubicBezTo>
                <a:lnTo>
                  <a:pt x="606" y="3501"/>
                </a:lnTo>
                <a:cubicBezTo>
                  <a:pt x="686" y="3501"/>
                  <a:pt x="743" y="3446"/>
                  <a:pt x="743" y="3364"/>
                </a:cubicBezTo>
                <a:cubicBezTo>
                  <a:pt x="748" y="3272"/>
                  <a:pt x="738" y="2373"/>
                  <a:pt x="732" y="1264"/>
                </a:cubicBezTo>
                <a:cubicBezTo>
                  <a:pt x="726" y="155"/>
                  <a:pt x="243" y="1"/>
                  <a:pt x="38" y="0"/>
                </a:cubicBezTo>
                <a:close/>
              </a:path>
            </a:pathLst>
          </a:custGeom>
          <a:gradFill flip="none" rotWithShape="1">
            <a:gsLst>
              <a:gs pos="0">
                <a:srgbClr val="17D594">
                  <a:lumMod val="40000"/>
                  <a:lumOff val="60000"/>
                </a:srgbClr>
              </a:gs>
              <a:gs pos="90000">
                <a:srgbClr val="17D594"/>
              </a:gs>
            </a:gsLst>
            <a:lin ang="81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63500" dir="8100000" algn="tr" rotWithShape="0">
              <a:srgbClr val="17D594">
                <a:lumMod val="75000"/>
                <a:alpha val="20000"/>
              </a:srgbClr>
            </a:outerShdw>
          </a:effectLst>
        </p:spPr>
        <p:txBody>
          <a:bodyPr vertOverflow="overflow" horzOverflow="overflow" vert="horz" wrap="none" lIns="179705" tIns="71755" rIns="107950" bIns="288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>
                    <a:lumMod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02</a:t>
            </a:r>
          </a:p>
        </p:txBody>
      </p: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4132580" y="4034473"/>
            <a:ext cx="1841500" cy="6045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17D594"/>
                </a:solidFill>
                <a:latin typeface="微软雅黑" panose="020B0503020204020204" charset="-122"/>
                <a:cs typeface="微软雅黑" panose="020B0503020204020204" charset="-122"/>
              </a:rPr>
              <a:t>方沐华</a:t>
            </a:r>
          </a:p>
        </p:txBody>
      </p:sp>
      <p:sp>
        <p:nvSpPr>
          <p:cNvPr id="28" name="任意多边形: 形状 36"/>
          <p:cNvSpPr/>
          <p:nvPr>
            <p:custDataLst>
              <p:tags r:id="rId14"/>
            </p:custDataLst>
          </p:nvPr>
        </p:nvSpPr>
        <p:spPr>
          <a:xfrm>
            <a:off x="6572250" y="2410143"/>
            <a:ext cx="379730" cy="327660"/>
          </a:xfrm>
          <a:custGeom>
            <a:avLst/>
            <a:gdLst>
              <a:gd name="connsiteX0" fmla="*/ 205979 w 411958"/>
              <a:gd name="connsiteY0" fmla="*/ 0 h 346834"/>
              <a:gd name="connsiteX1" fmla="*/ 411958 w 411958"/>
              <a:gd name="connsiteY1" fmla="*/ 296466 h 346834"/>
              <a:gd name="connsiteX2" fmla="*/ 408430 w 411958"/>
              <a:gd name="connsiteY2" fmla="*/ 346834 h 346834"/>
              <a:gd name="connsiteX3" fmla="*/ 3528 w 411958"/>
              <a:gd name="connsiteY3" fmla="*/ 346834 h 346834"/>
              <a:gd name="connsiteX4" fmla="*/ 0 w 411958"/>
              <a:gd name="connsiteY4" fmla="*/ 296466 h 346834"/>
              <a:gd name="connsiteX5" fmla="*/ 205979 w 411958"/>
              <a:gd name="connsiteY5" fmla="*/ 0 h 3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58" h="346834">
                <a:moveTo>
                  <a:pt x="205979" y="0"/>
                </a:moveTo>
                <a:cubicBezTo>
                  <a:pt x="319738" y="0"/>
                  <a:pt x="411958" y="132732"/>
                  <a:pt x="411958" y="296466"/>
                </a:cubicBezTo>
                <a:lnTo>
                  <a:pt x="408430" y="346834"/>
                </a:lnTo>
                <a:lnTo>
                  <a:pt x="3528" y="346834"/>
                </a:lnTo>
                <a:lnTo>
                  <a:pt x="0" y="296466"/>
                </a:lnTo>
                <a:cubicBezTo>
                  <a:pt x="0" y="132732"/>
                  <a:pt x="92220" y="0"/>
                  <a:pt x="205979" y="0"/>
                </a:cubicBez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8100000" algn="tr" rotWithShape="0">
              <a:srgbClr val="FFC000">
                <a:lumMod val="50000"/>
                <a:alpha val="10000"/>
              </a:srgb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: 形状 38"/>
          <p:cNvSpPr/>
          <p:nvPr>
            <p:custDataLst>
              <p:tags r:id="rId15"/>
            </p:custDataLst>
          </p:nvPr>
        </p:nvSpPr>
        <p:spPr>
          <a:xfrm>
            <a:off x="6750050" y="2409508"/>
            <a:ext cx="1212850" cy="1583690"/>
          </a:xfrm>
          <a:custGeom>
            <a:avLst/>
            <a:gdLst>
              <a:gd name="connsiteX0" fmla="*/ 38 w 4644"/>
              <a:gd name="connsiteY0" fmla="*/ 0 h 6065"/>
              <a:gd name="connsiteX1" fmla="*/ 736 w 4644"/>
              <a:gd name="connsiteY1" fmla="*/ 0 h 6065"/>
              <a:gd name="connsiteX2" fmla="*/ 2985 w 4644"/>
              <a:gd name="connsiteY2" fmla="*/ 0 h 6065"/>
              <a:gd name="connsiteX3" fmla="*/ 2996 w 4644"/>
              <a:gd name="connsiteY3" fmla="*/ 0 h 6065"/>
              <a:gd name="connsiteX4" fmla="*/ 3001 w 4644"/>
              <a:gd name="connsiteY4" fmla="*/ 0 h 6065"/>
              <a:gd name="connsiteX5" fmla="*/ 3001 w 4644"/>
              <a:gd name="connsiteY5" fmla="*/ 0 h 6065"/>
              <a:gd name="connsiteX6" fmla="*/ 3208 w 4644"/>
              <a:gd name="connsiteY6" fmla="*/ 21 h 6065"/>
              <a:gd name="connsiteX7" fmla="*/ 4048 w 4644"/>
              <a:gd name="connsiteY7" fmla="*/ 1052 h 6065"/>
              <a:gd name="connsiteX8" fmla="*/ 4002 w 4644"/>
              <a:gd name="connsiteY8" fmla="*/ 1348 h 6065"/>
              <a:gd name="connsiteX9" fmla="*/ 4002 w 4644"/>
              <a:gd name="connsiteY9" fmla="*/ 1348 h 6065"/>
              <a:gd name="connsiteX10" fmla="*/ 4048 w 4644"/>
              <a:gd name="connsiteY10" fmla="*/ 1052 h 6065"/>
              <a:gd name="connsiteX11" fmla="*/ 4048 w 4644"/>
              <a:gd name="connsiteY11" fmla="*/ 1446 h 6065"/>
              <a:gd name="connsiteX12" fmla="*/ 4050 w 4644"/>
              <a:gd name="connsiteY12" fmla="*/ 1451 h 6065"/>
              <a:gd name="connsiteX13" fmla="*/ 4050 w 4644"/>
              <a:gd name="connsiteY13" fmla="*/ 3364 h 6065"/>
              <a:gd name="connsiteX14" fmla="*/ 4187 w 4644"/>
              <a:gd name="connsiteY14" fmla="*/ 3501 h 6065"/>
              <a:gd name="connsiteX15" fmla="*/ 4508 w 4644"/>
              <a:gd name="connsiteY15" fmla="*/ 3501 h 6065"/>
              <a:gd name="connsiteX16" fmla="*/ 4634 w 4644"/>
              <a:gd name="connsiteY16" fmla="*/ 3583 h 6065"/>
              <a:gd name="connsiteX17" fmla="*/ 4609 w 4644"/>
              <a:gd name="connsiteY17" fmla="*/ 3732 h 6065"/>
              <a:gd name="connsiteX18" fmla="*/ 2499 w 4644"/>
              <a:gd name="connsiteY18" fmla="*/ 6022 h 6065"/>
              <a:gd name="connsiteX19" fmla="*/ 2396 w 4644"/>
              <a:gd name="connsiteY19" fmla="*/ 6065 h 6065"/>
              <a:gd name="connsiteX20" fmla="*/ 2294 w 4644"/>
              <a:gd name="connsiteY20" fmla="*/ 6022 h 6065"/>
              <a:gd name="connsiteX21" fmla="*/ 184 w 4644"/>
              <a:gd name="connsiteY21" fmla="*/ 3732 h 6065"/>
              <a:gd name="connsiteX22" fmla="*/ 159 w 4644"/>
              <a:gd name="connsiteY22" fmla="*/ 3583 h 6065"/>
              <a:gd name="connsiteX23" fmla="*/ 284 w 4644"/>
              <a:gd name="connsiteY23" fmla="*/ 3501 h 6065"/>
              <a:gd name="connsiteX24" fmla="*/ 606 w 4644"/>
              <a:gd name="connsiteY24" fmla="*/ 3501 h 6065"/>
              <a:gd name="connsiteX25" fmla="*/ 743 w 4644"/>
              <a:gd name="connsiteY25" fmla="*/ 3364 h 6065"/>
              <a:gd name="connsiteX26" fmla="*/ 732 w 4644"/>
              <a:gd name="connsiteY26" fmla="*/ 1264 h 6065"/>
              <a:gd name="connsiteX27" fmla="*/ 38 w 4644"/>
              <a:gd name="connsiteY27" fmla="*/ 0 h 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44" h="6065">
                <a:moveTo>
                  <a:pt x="38" y="0"/>
                </a:moveTo>
                <a:cubicBezTo>
                  <a:pt x="-167" y="-1"/>
                  <a:pt x="503" y="0"/>
                  <a:pt x="736" y="0"/>
                </a:cubicBezTo>
                <a:lnTo>
                  <a:pt x="2985" y="0"/>
                </a:lnTo>
                <a:lnTo>
                  <a:pt x="2996" y="0"/>
                </a:lnTo>
                <a:lnTo>
                  <a:pt x="3001" y="0"/>
                </a:lnTo>
                <a:lnTo>
                  <a:pt x="3001" y="0"/>
                </a:lnTo>
                <a:lnTo>
                  <a:pt x="3208" y="21"/>
                </a:lnTo>
                <a:cubicBezTo>
                  <a:pt x="3687" y="119"/>
                  <a:pt x="4048" y="543"/>
                  <a:pt x="4048" y="1052"/>
                </a:cubicBezTo>
                <a:lnTo>
                  <a:pt x="4002" y="1348"/>
                </a:lnTo>
                <a:lnTo>
                  <a:pt x="4002" y="1348"/>
                </a:lnTo>
                <a:lnTo>
                  <a:pt x="4048" y="1052"/>
                </a:lnTo>
                <a:lnTo>
                  <a:pt x="4048" y="1446"/>
                </a:lnTo>
                <a:lnTo>
                  <a:pt x="4050" y="1451"/>
                </a:lnTo>
                <a:cubicBezTo>
                  <a:pt x="4050" y="1531"/>
                  <a:pt x="4050" y="3285"/>
                  <a:pt x="4050" y="3364"/>
                </a:cubicBezTo>
                <a:cubicBezTo>
                  <a:pt x="4050" y="3446"/>
                  <a:pt x="4107" y="3501"/>
                  <a:pt x="4187" y="3501"/>
                </a:cubicBezTo>
                <a:lnTo>
                  <a:pt x="4508" y="3501"/>
                </a:lnTo>
                <a:cubicBezTo>
                  <a:pt x="4559" y="3501"/>
                  <a:pt x="4613" y="3538"/>
                  <a:pt x="4634" y="3583"/>
                </a:cubicBezTo>
                <a:cubicBezTo>
                  <a:pt x="4654" y="3631"/>
                  <a:pt x="4643" y="3695"/>
                  <a:pt x="4609" y="3732"/>
                </a:cubicBezTo>
                <a:lnTo>
                  <a:pt x="2499" y="6022"/>
                </a:lnTo>
                <a:cubicBezTo>
                  <a:pt x="2472" y="6049"/>
                  <a:pt x="2435" y="6065"/>
                  <a:pt x="2396" y="6065"/>
                </a:cubicBezTo>
                <a:cubicBezTo>
                  <a:pt x="2358" y="6065"/>
                  <a:pt x="2321" y="6049"/>
                  <a:pt x="2294" y="6022"/>
                </a:cubicBezTo>
                <a:lnTo>
                  <a:pt x="184" y="3732"/>
                </a:lnTo>
                <a:cubicBezTo>
                  <a:pt x="150" y="3695"/>
                  <a:pt x="138" y="3631"/>
                  <a:pt x="159" y="3583"/>
                </a:cubicBezTo>
                <a:cubicBezTo>
                  <a:pt x="179" y="3538"/>
                  <a:pt x="234" y="3501"/>
                  <a:pt x="284" y="3501"/>
                </a:cubicBezTo>
                <a:lnTo>
                  <a:pt x="606" y="3501"/>
                </a:lnTo>
                <a:cubicBezTo>
                  <a:pt x="686" y="3501"/>
                  <a:pt x="743" y="3446"/>
                  <a:pt x="743" y="3364"/>
                </a:cubicBezTo>
                <a:cubicBezTo>
                  <a:pt x="748" y="3272"/>
                  <a:pt x="738" y="2373"/>
                  <a:pt x="732" y="1264"/>
                </a:cubicBezTo>
                <a:cubicBezTo>
                  <a:pt x="726" y="155"/>
                  <a:pt x="243" y="1"/>
                  <a:pt x="38" y="0"/>
                </a:cubicBezTo>
                <a:close/>
              </a:path>
            </a:pathLst>
          </a:custGeom>
          <a:gradFill flip="none" rotWithShape="1">
            <a:gsLst>
              <a:gs pos="0">
                <a:srgbClr val="FFC000">
                  <a:lumMod val="40000"/>
                  <a:lumOff val="60000"/>
                </a:srgbClr>
              </a:gs>
              <a:gs pos="80000">
                <a:srgbClr val="FFC000"/>
              </a:gs>
            </a:gsLst>
            <a:lin ang="81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63500" dir="8100000" algn="tr" rotWithShape="0">
              <a:srgbClr val="FFC000">
                <a:lumMod val="75000"/>
                <a:alpha val="20000"/>
              </a:srgbClr>
            </a:outerShdw>
          </a:effectLst>
        </p:spPr>
        <p:txBody>
          <a:bodyPr vertOverflow="overflow" horzOverflow="overflow" vert="horz" wrap="none" lIns="179705" tIns="71755" rIns="107950" bIns="288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>
                    <a:lumMod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03</a:t>
            </a:r>
          </a:p>
        </p:txBody>
      </p:sp>
      <p:sp>
        <p:nvSpPr>
          <p:cNvPr id="11" name="矩形 10"/>
          <p:cNvSpPr/>
          <p:nvPr>
            <p:custDataLst>
              <p:tags r:id="rId16"/>
            </p:custDataLst>
          </p:nvPr>
        </p:nvSpPr>
        <p:spPr>
          <a:xfrm>
            <a:off x="6346825" y="4034473"/>
            <a:ext cx="1841500" cy="6045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C000"/>
                </a:solidFill>
                <a:latin typeface="微软雅黑" panose="020B0503020204020204" charset="-122"/>
                <a:cs typeface="微软雅黑" panose="020B0503020204020204" charset="-122"/>
              </a:rPr>
              <a:t>蔡铭宇</a:t>
            </a:r>
          </a:p>
        </p:txBody>
      </p:sp>
      <p:sp>
        <p:nvSpPr>
          <p:cNvPr id="38" name="任意多边形: 形状 36"/>
          <p:cNvSpPr/>
          <p:nvPr>
            <p:custDataLst>
              <p:tags r:id="rId17"/>
            </p:custDataLst>
          </p:nvPr>
        </p:nvSpPr>
        <p:spPr>
          <a:xfrm>
            <a:off x="8786495" y="2410143"/>
            <a:ext cx="379730" cy="327660"/>
          </a:xfrm>
          <a:custGeom>
            <a:avLst/>
            <a:gdLst>
              <a:gd name="connsiteX0" fmla="*/ 205979 w 411958"/>
              <a:gd name="connsiteY0" fmla="*/ 0 h 346834"/>
              <a:gd name="connsiteX1" fmla="*/ 411958 w 411958"/>
              <a:gd name="connsiteY1" fmla="*/ 296466 h 346834"/>
              <a:gd name="connsiteX2" fmla="*/ 408430 w 411958"/>
              <a:gd name="connsiteY2" fmla="*/ 346834 h 346834"/>
              <a:gd name="connsiteX3" fmla="*/ 3528 w 411958"/>
              <a:gd name="connsiteY3" fmla="*/ 346834 h 346834"/>
              <a:gd name="connsiteX4" fmla="*/ 0 w 411958"/>
              <a:gd name="connsiteY4" fmla="*/ 296466 h 346834"/>
              <a:gd name="connsiteX5" fmla="*/ 205979 w 411958"/>
              <a:gd name="connsiteY5" fmla="*/ 0 h 3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58" h="346834">
                <a:moveTo>
                  <a:pt x="205979" y="0"/>
                </a:moveTo>
                <a:cubicBezTo>
                  <a:pt x="319738" y="0"/>
                  <a:pt x="411958" y="132732"/>
                  <a:pt x="411958" y="296466"/>
                </a:cubicBezTo>
                <a:lnTo>
                  <a:pt x="408430" y="346834"/>
                </a:lnTo>
                <a:lnTo>
                  <a:pt x="3528" y="346834"/>
                </a:lnTo>
                <a:lnTo>
                  <a:pt x="0" y="296466"/>
                </a:lnTo>
                <a:cubicBezTo>
                  <a:pt x="0" y="132732"/>
                  <a:pt x="92220" y="0"/>
                  <a:pt x="205979" y="0"/>
                </a:cubicBezTo>
                <a:close/>
              </a:path>
            </a:pathLst>
          </a:custGeom>
          <a:solidFill>
            <a:srgbClr val="FF7429"/>
          </a:solidFill>
          <a:ln w="12700" cap="flat" cmpd="sng" algn="ctr">
            <a:noFill/>
            <a:prstDash val="solid"/>
            <a:miter lim="800000"/>
          </a:ln>
          <a:effectLst>
            <a:outerShdw blurRad="50800" dist="63500" dir="8100000" algn="tr" rotWithShape="0">
              <a:srgbClr val="FF7429">
                <a:lumMod val="75000"/>
                <a:alpha val="10000"/>
              </a:srgb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任意多边形: 形状 38"/>
          <p:cNvSpPr/>
          <p:nvPr>
            <p:custDataLst>
              <p:tags r:id="rId18"/>
            </p:custDataLst>
          </p:nvPr>
        </p:nvSpPr>
        <p:spPr>
          <a:xfrm>
            <a:off x="8964295" y="2409508"/>
            <a:ext cx="1212850" cy="1583690"/>
          </a:xfrm>
          <a:custGeom>
            <a:avLst/>
            <a:gdLst>
              <a:gd name="connsiteX0" fmla="*/ 38 w 4644"/>
              <a:gd name="connsiteY0" fmla="*/ 0 h 6065"/>
              <a:gd name="connsiteX1" fmla="*/ 736 w 4644"/>
              <a:gd name="connsiteY1" fmla="*/ 0 h 6065"/>
              <a:gd name="connsiteX2" fmla="*/ 2985 w 4644"/>
              <a:gd name="connsiteY2" fmla="*/ 0 h 6065"/>
              <a:gd name="connsiteX3" fmla="*/ 2996 w 4644"/>
              <a:gd name="connsiteY3" fmla="*/ 0 h 6065"/>
              <a:gd name="connsiteX4" fmla="*/ 3001 w 4644"/>
              <a:gd name="connsiteY4" fmla="*/ 0 h 6065"/>
              <a:gd name="connsiteX5" fmla="*/ 3001 w 4644"/>
              <a:gd name="connsiteY5" fmla="*/ 0 h 6065"/>
              <a:gd name="connsiteX6" fmla="*/ 3208 w 4644"/>
              <a:gd name="connsiteY6" fmla="*/ 21 h 6065"/>
              <a:gd name="connsiteX7" fmla="*/ 4048 w 4644"/>
              <a:gd name="connsiteY7" fmla="*/ 1052 h 6065"/>
              <a:gd name="connsiteX8" fmla="*/ 4002 w 4644"/>
              <a:gd name="connsiteY8" fmla="*/ 1348 h 6065"/>
              <a:gd name="connsiteX9" fmla="*/ 4002 w 4644"/>
              <a:gd name="connsiteY9" fmla="*/ 1348 h 6065"/>
              <a:gd name="connsiteX10" fmla="*/ 4048 w 4644"/>
              <a:gd name="connsiteY10" fmla="*/ 1052 h 6065"/>
              <a:gd name="connsiteX11" fmla="*/ 4048 w 4644"/>
              <a:gd name="connsiteY11" fmla="*/ 1446 h 6065"/>
              <a:gd name="connsiteX12" fmla="*/ 4050 w 4644"/>
              <a:gd name="connsiteY12" fmla="*/ 1451 h 6065"/>
              <a:gd name="connsiteX13" fmla="*/ 4050 w 4644"/>
              <a:gd name="connsiteY13" fmla="*/ 3364 h 6065"/>
              <a:gd name="connsiteX14" fmla="*/ 4187 w 4644"/>
              <a:gd name="connsiteY14" fmla="*/ 3501 h 6065"/>
              <a:gd name="connsiteX15" fmla="*/ 4508 w 4644"/>
              <a:gd name="connsiteY15" fmla="*/ 3501 h 6065"/>
              <a:gd name="connsiteX16" fmla="*/ 4634 w 4644"/>
              <a:gd name="connsiteY16" fmla="*/ 3583 h 6065"/>
              <a:gd name="connsiteX17" fmla="*/ 4609 w 4644"/>
              <a:gd name="connsiteY17" fmla="*/ 3732 h 6065"/>
              <a:gd name="connsiteX18" fmla="*/ 2499 w 4644"/>
              <a:gd name="connsiteY18" fmla="*/ 6022 h 6065"/>
              <a:gd name="connsiteX19" fmla="*/ 2396 w 4644"/>
              <a:gd name="connsiteY19" fmla="*/ 6065 h 6065"/>
              <a:gd name="connsiteX20" fmla="*/ 2294 w 4644"/>
              <a:gd name="connsiteY20" fmla="*/ 6022 h 6065"/>
              <a:gd name="connsiteX21" fmla="*/ 184 w 4644"/>
              <a:gd name="connsiteY21" fmla="*/ 3732 h 6065"/>
              <a:gd name="connsiteX22" fmla="*/ 159 w 4644"/>
              <a:gd name="connsiteY22" fmla="*/ 3583 h 6065"/>
              <a:gd name="connsiteX23" fmla="*/ 284 w 4644"/>
              <a:gd name="connsiteY23" fmla="*/ 3501 h 6065"/>
              <a:gd name="connsiteX24" fmla="*/ 606 w 4644"/>
              <a:gd name="connsiteY24" fmla="*/ 3501 h 6065"/>
              <a:gd name="connsiteX25" fmla="*/ 743 w 4644"/>
              <a:gd name="connsiteY25" fmla="*/ 3364 h 6065"/>
              <a:gd name="connsiteX26" fmla="*/ 732 w 4644"/>
              <a:gd name="connsiteY26" fmla="*/ 1264 h 6065"/>
              <a:gd name="connsiteX27" fmla="*/ 38 w 4644"/>
              <a:gd name="connsiteY27" fmla="*/ 0 h 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44" h="6065">
                <a:moveTo>
                  <a:pt x="38" y="0"/>
                </a:moveTo>
                <a:cubicBezTo>
                  <a:pt x="-167" y="-1"/>
                  <a:pt x="503" y="0"/>
                  <a:pt x="736" y="0"/>
                </a:cubicBezTo>
                <a:lnTo>
                  <a:pt x="2985" y="0"/>
                </a:lnTo>
                <a:lnTo>
                  <a:pt x="2996" y="0"/>
                </a:lnTo>
                <a:lnTo>
                  <a:pt x="3001" y="0"/>
                </a:lnTo>
                <a:lnTo>
                  <a:pt x="3001" y="0"/>
                </a:lnTo>
                <a:lnTo>
                  <a:pt x="3208" y="21"/>
                </a:lnTo>
                <a:cubicBezTo>
                  <a:pt x="3687" y="119"/>
                  <a:pt x="4048" y="543"/>
                  <a:pt x="4048" y="1052"/>
                </a:cubicBezTo>
                <a:lnTo>
                  <a:pt x="4002" y="1348"/>
                </a:lnTo>
                <a:lnTo>
                  <a:pt x="4002" y="1348"/>
                </a:lnTo>
                <a:lnTo>
                  <a:pt x="4048" y="1052"/>
                </a:lnTo>
                <a:lnTo>
                  <a:pt x="4048" y="1446"/>
                </a:lnTo>
                <a:lnTo>
                  <a:pt x="4050" y="1451"/>
                </a:lnTo>
                <a:cubicBezTo>
                  <a:pt x="4050" y="1531"/>
                  <a:pt x="4050" y="3285"/>
                  <a:pt x="4050" y="3364"/>
                </a:cubicBezTo>
                <a:cubicBezTo>
                  <a:pt x="4050" y="3446"/>
                  <a:pt x="4107" y="3501"/>
                  <a:pt x="4187" y="3501"/>
                </a:cubicBezTo>
                <a:lnTo>
                  <a:pt x="4508" y="3501"/>
                </a:lnTo>
                <a:cubicBezTo>
                  <a:pt x="4559" y="3501"/>
                  <a:pt x="4613" y="3538"/>
                  <a:pt x="4634" y="3583"/>
                </a:cubicBezTo>
                <a:cubicBezTo>
                  <a:pt x="4654" y="3631"/>
                  <a:pt x="4643" y="3695"/>
                  <a:pt x="4609" y="3732"/>
                </a:cubicBezTo>
                <a:lnTo>
                  <a:pt x="2499" y="6022"/>
                </a:lnTo>
                <a:cubicBezTo>
                  <a:pt x="2472" y="6049"/>
                  <a:pt x="2435" y="6065"/>
                  <a:pt x="2396" y="6065"/>
                </a:cubicBezTo>
                <a:cubicBezTo>
                  <a:pt x="2358" y="6065"/>
                  <a:pt x="2321" y="6049"/>
                  <a:pt x="2294" y="6022"/>
                </a:cubicBezTo>
                <a:lnTo>
                  <a:pt x="184" y="3732"/>
                </a:lnTo>
                <a:cubicBezTo>
                  <a:pt x="150" y="3695"/>
                  <a:pt x="138" y="3631"/>
                  <a:pt x="159" y="3583"/>
                </a:cubicBezTo>
                <a:cubicBezTo>
                  <a:pt x="179" y="3538"/>
                  <a:pt x="234" y="3501"/>
                  <a:pt x="284" y="3501"/>
                </a:cubicBezTo>
                <a:lnTo>
                  <a:pt x="606" y="3501"/>
                </a:lnTo>
                <a:cubicBezTo>
                  <a:pt x="686" y="3501"/>
                  <a:pt x="743" y="3446"/>
                  <a:pt x="743" y="3364"/>
                </a:cubicBezTo>
                <a:cubicBezTo>
                  <a:pt x="748" y="3272"/>
                  <a:pt x="738" y="2373"/>
                  <a:pt x="732" y="1264"/>
                </a:cubicBezTo>
                <a:cubicBezTo>
                  <a:pt x="726" y="155"/>
                  <a:pt x="243" y="1"/>
                  <a:pt x="38" y="0"/>
                </a:cubicBezTo>
                <a:close/>
              </a:path>
            </a:pathLst>
          </a:custGeom>
          <a:gradFill flip="none" rotWithShape="1">
            <a:gsLst>
              <a:gs pos="0">
                <a:srgbClr val="FF7429">
                  <a:lumMod val="40000"/>
                  <a:lumOff val="60000"/>
                </a:srgbClr>
              </a:gs>
              <a:gs pos="90000">
                <a:srgbClr val="FF7429"/>
              </a:gs>
            </a:gsLst>
            <a:lin ang="81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63500" dir="8100000" algn="tr" rotWithShape="0">
              <a:srgbClr val="FF7429">
                <a:lumMod val="75000"/>
                <a:alpha val="20000"/>
              </a:srgbClr>
            </a:outerShdw>
          </a:effectLst>
        </p:spPr>
        <p:txBody>
          <a:bodyPr vertOverflow="overflow" horzOverflow="overflow" vert="horz" wrap="none" lIns="179705" tIns="71755" rIns="107950" bIns="288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>
                    <a:lumMod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-矩形 11"/>
          <p:cNvSpPr/>
          <p:nvPr>
            <p:custDataLst>
              <p:tags r:id="rId1"/>
            </p:custDataLst>
          </p:nvPr>
        </p:nvSpPr>
        <p:spPr>
          <a:xfrm>
            <a:off x="0" y="2527433"/>
            <a:ext cx="12192000" cy="1822184"/>
          </a:xfrm>
          <a:prstGeom prst="rect">
            <a:avLst/>
          </a:prstGeom>
          <a:solidFill>
            <a:srgbClr val="4D6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PA-椭圆 2"/>
          <p:cNvSpPr/>
          <p:nvPr>
            <p:custDataLst>
              <p:tags r:id="rId2"/>
            </p:custDataLst>
          </p:nvPr>
        </p:nvSpPr>
        <p:spPr>
          <a:xfrm>
            <a:off x="2111940" y="2230755"/>
            <a:ext cx="2480310" cy="2396490"/>
          </a:xfrm>
          <a:prstGeom prst="ellipse">
            <a:avLst/>
          </a:prstGeom>
          <a:solidFill>
            <a:srgbClr val="F2F2F2"/>
          </a:solidFill>
          <a:ln w="44450" cap="flat" cmpd="sng" algn="ctr">
            <a:solidFill>
              <a:srgbClr val="4C6D7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PA-组合 6"/>
          <p:cNvGrpSpPr/>
          <p:nvPr>
            <p:custDataLst>
              <p:tags r:id="rId3"/>
            </p:custDataLst>
          </p:nvPr>
        </p:nvGrpSpPr>
        <p:grpSpPr>
          <a:xfrm>
            <a:off x="2301041" y="2675534"/>
            <a:ext cx="2102109" cy="1384369"/>
            <a:chOff x="4546340" y="2594200"/>
            <a:chExt cx="2102109" cy="1384369"/>
          </a:xfrm>
        </p:grpSpPr>
        <p:sp>
          <p:nvSpPr>
            <p:cNvPr id="9" name="PA-文本框 8"/>
            <p:cNvSpPr txBox="1"/>
            <p:nvPr>
              <p:custDataLst>
                <p:tags r:id="rId5"/>
              </p:custDataLst>
            </p:nvPr>
          </p:nvSpPr>
          <p:spPr>
            <a:xfrm flipH="1">
              <a:off x="4980403" y="2594200"/>
              <a:ext cx="13227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B84970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10" name="PA-文本框 9"/>
            <p:cNvSpPr txBox="1"/>
            <p:nvPr>
              <p:custDataLst>
                <p:tags r:id="rId6"/>
              </p:custDataLst>
            </p:nvPr>
          </p:nvSpPr>
          <p:spPr>
            <a:xfrm flipH="1">
              <a:off x="4546340" y="3579789"/>
              <a:ext cx="210210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B8497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Part   two   </a:t>
              </a:r>
            </a:p>
          </p:txBody>
        </p:sp>
      </p:grpSp>
      <p:sp>
        <p:nvSpPr>
          <p:cNvPr id="11" name="PA-矩形 10"/>
          <p:cNvSpPr/>
          <p:nvPr>
            <p:custDataLst>
              <p:tags r:id="rId4"/>
            </p:custDataLst>
          </p:nvPr>
        </p:nvSpPr>
        <p:spPr>
          <a:xfrm>
            <a:off x="5026313" y="2876243"/>
            <a:ext cx="293116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作品展示</a:t>
            </a: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480" y="3823970"/>
            <a:ext cx="1055370" cy="803275"/>
          </a:xfrm>
          <a:prstGeom prst="rect">
            <a:avLst/>
          </a:prstGeom>
        </p:spPr>
      </p:pic>
      <p:sp>
        <p:nvSpPr>
          <p:cNvPr id="5" name="灯片编号占位符 1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前端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登录</a:t>
            </a:r>
          </a:p>
        </p:txBody>
      </p:sp>
      <p:pic>
        <p:nvPicPr>
          <p:cNvPr id="3" name="图片 2" descr="登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" y="1328420"/>
            <a:ext cx="8962390" cy="48863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57665" y="2690495"/>
            <a:ext cx="275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用户访问网站，首先会自动跳到登陆页面，如果先前已有账号，那么可以输入自己的用户名和对应的密码来进行登录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前端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注册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33865" y="2690495"/>
            <a:ext cx="27597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如果用户先前没有账号，那么可以点击注册来进入注册页面</a:t>
            </a:r>
            <a:r>
              <a:rPr lang="en-US" altLang="zh-CN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,</a:t>
            </a:r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输入自己的用户名，邮箱，并且设置密码来进行注册操作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1372235"/>
            <a:ext cx="9102090" cy="49841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-文本框 44"/>
          <p:cNvSpPr txBox="1"/>
          <p:nvPr>
            <p:custDataLst>
              <p:tags r:id="rId1"/>
            </p:custDataLst>
          </p:nvPr>
        </p:nvSpPr>
        <p:spPr>
          <a:xfrm>
            <a:off x="-59690" y="402590"/>
            <a:ext cx="12251690" cy="460375"/>
          </a:xfrm>
          <a:prstGeom prst="rect">
            <a:avLst/>
          </a:prstGeom>
          <a:solidFill>
            <a:srgbClr val="4D6D78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02   /    </a:t>
            </a:r>
            <a:r>
              <a:rPr lang="zh-CN" altLang="en-US" sz="2400" b="1" dirty="0">
                <a:solidFill>
                  <a:srgbClr val="F2F2F2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作品展示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402590"/>
            <a:ext cx="1367155" cy="45974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7581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63327" y="447794"/>
            <a:ext cx="6177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------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前端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仿宋" panose="02010609060101010101" pitchFamily="49" charset="-122"/>
              </a:rPr>
              <a:t>网站首页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9880" y="2690495"/>
            <a:ext cx="27597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D6D78"/>
                </a:solidFill>
                <a:latin typeface="汉仪菱心体简" panose="02010400000101010101" charset="-122"/>
                <a:ea typeface="汉仪菱心体简" panose="02010400000101010101" charset="-122"/>
              </a:rPr>
              <a:t>用户登陆成功之后，将会进入网站的首页。右上方和正下方均有按钮可以跳转道其他页面</a:t>
            </a:r>
          </a:p>
        </p:txBody>
      </p:sp>
      <p:pic>
        <p:nvPicPr>
          <p:cNvPr id="3" name="图片 2" descr="前端首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645" y="1374775"/>
            <a:ext cx="8674100" cy="47155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I1ZTk1MDY1NDc2Y2U0MjE1YjQ1MzA4ZjgwODc4ODQifQ=="/>
  <p:tag name="RESOURCE_RECORD_KEY" val="{&quot;13&quot;:[4364974],&quot;70&quot;:[3314060,3320071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2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2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0.2199999988079071,&quot;colorType&quot;:1,&quot;foreColorIndex&quot;:5,&quot;pos&quot;:0.009999999776482582,&quot;transparency&quot;:0},{&quot;brightness&quot;:-0.09000000357627869,&quot;colorType&quot;:1,&quot;foreColorIndex&quot;:5,&quot;pos&quot;:0.77999997138977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3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3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0.4000000059604645,&quot;colorType&quot;:1,&quot;foreColorIndex&quot;:5,&quot;pos&quot;:0.1899999976158142,&quot;transparency&quot;:0},{&quot;brightness&quot;:0,&quot;colorType&quot;:1,&quot;foreColorIndex&quot;:5,&quot;pos&quot;:0.92000001668930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4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4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0.5,&quot;colorType&quot;:1,&quot;foreColorIndex&quot;:5,&quot;pos&quot;:0,&quot;transparency&quot;:0},{&quot;brightness&quot;:0.1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5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-0.25,&quot;colorType&quot;:1,&quot;foreColorIndex&quot;:5,&quot;pos&quot;:0.36000001430511475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6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6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0.4000000059604645,&quot;colorType&quot;:1,&quot;foreColorIndex&quot;:5,&quot;pos&quot;:0.009999999776482582,&quot;transparency&quot;:0},{&quot;brightness&quot;:0,&quot;colorType&quot;:1,&quot;foreColorIndex&quot;:5,&quot;pos&quot;:0.92000001668930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7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7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-0.25,&quot;colorType&quot;:1,&quot;foreColorIndex&quot;:5,&quot;pos&quot;:0.2800000011920929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8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8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0.4499999880790710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9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9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0.6399999856948853,&quot;colorType&quot;:1,&quot;foreColorIndex&quot;:5,&quot;pos&quot;:0,&quot;transparency&quot;:0},{&quot;brightness&quot;:0.23000000417232513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0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1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2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2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.009999999776482582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3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3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4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4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0.800000011920929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5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0.92000001668930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1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1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31_3*l_h_f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31_3*l_h_a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4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4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31_3*l_h_f*1_4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731_3*l_h_a*1_4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4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2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2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31_3*l_h_f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31_3*l_h_a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3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159.5673228346457,&quot;left&quot;:452.6351181102362,&quot;top&quot;:184.12173228346458,&quot;width&quot;:388.6261417322834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3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31_3*l_h_f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31_3*l_h_a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81.46551513671875,&quot;top&quot;:167.52335205078126,&quot;width&quot;:797.078500611312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.3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diagram20231058_3*l_i*1_1"/>
  <p:tag name="KSO_WM_TEMPLATE_CATEGORY" val="diagram"/>
  <p:tag name="KSO_WM_TEMPLATE_INDEX" val="20231058"/>
  <p:tag name="KSO_WM_UNIT_LAYERLEVEL" val="1_1"/>
  <p:tag name="KSO_WM_TAG_VERSION" val="3.0"/>
  <p:tag name="KSO_WM_UNIT_TYPE" val="l_i"/>
  <p:tag name="KSO_WM_UNIT_INDEX" val="1_1"/>
  <p:tag name="KSO_WM_DIAGRAM_GROUP_CODE" val="l1-1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58_3*l_h_f*1_1_1"/>
  <p:tag name="KSO_WM_TEMPLATE_CATEGORY" val="diagram"/>
  <p:tag name="KSO_WM_TEMPLATE_INDEX" val="2023105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058_3*l_h_a*1_1_1"/>
  <p:tag name="KSO_WM_TEMPLATE_CATEGORY" val="diagram"/>
  <p:tag name="KSO_WM_TEMPLATE_INDEX" val="2023105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TEXT_FILL_FORE_SCHEMECOLOR_INDEX_BRIGHTNESS" val="0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58_3*l_h_f*1_2_1"/>
  <p:tag name="KSO_WM_TEMPLATE_CATEGORY" val="diagram"/>
  <p:tag name="KSO_WM_TEMPLATE_INDEX" val="2023105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058_3*l_h_f*1_3_1"/>
  <p:tag name="KSO_WM_TEMPLATE_CATEGORY" val="diagram"/>
  <p:tag name="KSO_WM_TEMPLATE_INDEX" val="2023105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159.5673228346457,&quot;left&quot;:452.6351181102362,&quot;top&quot;:184.12173228346458,&quot;width&quot;:388.6261417322834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058_3*l_h_f*1_4_1"/>
  <p:tag name="KSO_WM_TEMPLATE_CATEGORY" val="diagram"/>
  <p:tag name="KSO_WM_TEMPLATE_INDEX" val="2023105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058_3*l_h_a*1_4_1"/>
  <p:tag name="KSO_WM_TEMPLATE_CATEGORY" val="diagram"/>
  <p:tag name="KSO_WM_TEMPLATE_INDEX" val="2023105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TEXT_FILL_FORE_SCHEMECOLOR_INDEX_BRIGHTNESS" val="0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HADOW_SCHEMECOLOR_INDEX_BRIGHTNESS" val="-0.25"/>
  <p:tag name="KSO_WM_UNIT_SHADOW_SCHEMECOLOR_INDEX" val="5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058_3*l_h_i*1_1_2"/>
  <p:tag name="KSO_WM_TEMPLATE_CATEGORY" val="diagram"/>
  <p:tag name="KSO_WM_TEMPLATE_INDEX" val="20231058"/>
  <p:tag name="KSO_WM_UNIT_LAYERLEVEL" val="1_1_1"/>
  <p:tag name="KSO_WM_TAG_VERSION" val="3.0"/>
  <p:tag name="KSO_WM_UNIT_TYPE" val="l_h_i"/>
  <p:tag name="KSO_WM_UNIT_INDEX" val="1_1_2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9"/>
  <p:tag name="KSO_WM_UNIT_FILL_FORE_SCHEMECOLOR_INDEX_2_TRANS" val="0"/>
  <p:tag name="KSO_WM_UNIT_FILL_GRADIENT_TYPE" val="0"/>
  <p:tag name="KSO_WM_UNIT_FILL_GRADIENT_ANGLE" val="135"/>
  <p:tag name="KSO_WM_UNIT_FILL_GRADIENT_DIRECTION" val="2"/>
  <p:tag name="KSO_WM_UNIT_SHADOW_SCHEMECOLOR_INDEX_BRIGHTNESS" val="-0.25"/>
  <p:tag name="KSO_WM_UNIT_SHADOW_SCHEMECOLOR_INDEX" val="5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1058_3*l_h_i*1_1_1"/>
  <p:tag name="KSO_WM_TEMPLATE_CATEGORY" val="diagram"/>
  <p:tag name="KSO_WM_TEMPLATE_INDEX" val="20231058"/>
  <p:tag name="KSO_WM_UNIT_LAYERLEVEL" val="1_1_1"/>
  <p:tag name="KSO_WM_TAG_VERSION" val="3.0"/>
  <p:tag name="KSO_WM_UNIT_TYPE" val="l_h_i"/>
  <p:tag name="KSO_WM_UNIT_INDEX" val="1_1_1"/>
  <p:tag name="KSO_WM_DIAGRAM_VERSION" val="3"/>
  <p:tag name="KSO_WM_DIAGRAM_COLOR_TRICK" val="4"/>
  <p:tag name="KSO_WM_DIAGRAM_COLOR_TEXT_CAN_REMOVE" val="n"/>
  <p:tag name="KSO_WM_DIAGRAM_GROUP_CODE" val="l1-1"/>
  <p:tag name="KSO_WM_UNIT_SUBTYPE" val="d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8999999761581421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HADOW_SCHEMECOLOR_INDEX_BRIGHTNESS" val="-0.25"/>
  <p:tag name="KSO_WM_UNIT_SHADOW_SCHEMECOLOR_INDEX" val="6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058_3*l_h_i*1_2_2"/>
  <p:tag name="KSO_WM_TEMPLATE_CATEGORY" val="diagram"/>
  <p:tag name="KSO_WM_TEMPLATE_INDEX" val="20231058"/>
  <p:tag name="KSO_WM_UNIT_LAYERLEVEL" val="1_1_1"/>
  <p:tag name="KSO_WM_TAG_VERSION" val="3.0"/>
  <p:tag name="KSO_WM_UNIT_TYPE" val="l_h_i"/>
  <p:tag name="KSO_WM_UNIT_INDEX" val="1_2_2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25,&quot;colorType&quot;:1,&quot;foreColorIndex&quot;:6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9"/>
  <p:tag name="KSO_WM_UNIT_FILL_FORE_SCHEMECOLOR_INDEX_2_TRANS" val="0"/>
  <p:tag name="KSO_WM_UNIT_FILL_GRADIENT_TYPE" val="0"/>
  <p:tag name="KSO_WM_UNIT_FILL_GRADIENT_ANGLE" val="135"/>
  <p:tag name="KSO_WM_UNIT_FILL_GRADIENT_DIRECTION" val="2"/>
  <p:tag name="KSO_WM_UNIT_SHADOW_SCHEMECOLOR_INDEX_BRIGHTNESS" val="-0.25"/>
  <p:tag name="KSO_WM_UNIT_SHADOW_SCHEMECOLOR_INDEX" val="6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1058_3*l_h_i*1_2_1"/>
  <p:tag name="KSO_WM_TEMPLATE_CATEGORY" val="diagram"/>
  <p:tag name="KSO_WM_TEMPLATE_INDEX" val="20231058"/>
  <p:tag name="KSO_WM_UNIT_LAYERLEVEL" val="1_1_1"/>
  <p:tag name="KSO_WM_TAG_VERSION" val="3.0"/>
  <p:tag name="KSO_WM_UNIT_TYPE" val="l_h_i"/>
  <p:tag name="KSO_WM_UNIT_INDEX" val="1_2_1"/>
  <p:tag name="KSO_WM_DIAGRAM_VERSION" val="3"/>
  <p:tag name="KSO_WM_DIAGRAM_COLOR_TRICK" val="4"/>
  <p:tag name="KSO_WM_DIAGRAM_COLOR_TEXT_CAN_REMOVE" val="n"/>
  <p:tag name="KSO_WM_DIAGRAM_GROUP_CODE" val="l1-1"/>
  <p:tag name="KSO_WM_UNIT_SUBTYPE" val="d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gradient&quot;:[{&quot;brightness&quot;:0.6000000238418579,&quot;colorType&quot;:1,&quot;foreColorIndex&quot;:6,&quot;pos&quot;:0,&quot;transparency&quot;:0},{&quot;brightness&quot;:0,&quot;colorType&quot;:1,&quot;foreColorIndex&quot;:6,&quot;pos&quot;:0.8999999761581421,&quot;transparency&quot;:0}],&quot;type&quot;:3},&quot;glow&quot;:{&quot;colorType&quot;:0},&quot;line&quot;:{&quot;type&quot;:0},&quot;shadow&quot;:{&quot;brightness&quot;:-0.25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058_3*l_h_a*1_2_1"/>
  <p:tag name="KSO_WM_TEMPLATE_CATEGORY" val="diagram"/>
  <p:tag name="KSO_WM_TEMPLATE_INDEX" val="2023105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TEXT_FILL_FORE_SCHEMECOLOR_INDEX_BRIGHTNESS" val="0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HADOW_SCHEMECOLOR_INDEX_BRIGHTNESS" val="-0.5"/>
  <p:tag name="KSO_WM_UNIT_SHADOW_SCHEMECOLOR_INDEX" val="7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058_3*l_h_i*1_3_2"/>
  <p:tag name="KSO_WM_TEMPLATE_CATEGORY" val="diagram"/>
  <p:tag name="KSO_WM_TEMPLATE_INDEX" val="20231058"/>
  <p:tag name="KSO_WM_UNIT_LAYERLEVEL" val="1_1_1"/>
  <p:tag name="KSO_WM_TAG_VERSION" val="3.0"/>
  <p:tag name="KSO_WM_UNIT_TYPE" val="l_h_i"/>
  <p:tag name="KSO_WM_UNIT_INDEX" val="1_3_2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-0.5,&quot;colorType&quot;:1,&quot;foreColorIndex&quot;:7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FILL_FORE_SCHEMECOLOR_INDEX_1_BRIGHTNESS" val="0.4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8"/>
  <p:tag name="KSO_WM_UNIT_FILL_FORE_SCHEMECOLOR_INDEX_2_TRANS" val="0"/>
  <p:tag name="KSO_WM_UNIT_FILL_GRADIENT_TYPE" val="0"/>
  <p:tag name="KSO_WM_UNIT_FILL_GRADIENT_ANGLE" val="135"/>
  <p:tag name="KSO_WM_UNIT_FILL_GRADIENT_DIRECTION" val="2"/>
  <p:tag name="KSO_WM_UNIT_SHADOW_SCHEMECOLOR_INDEX_BRIGHTNESS" val="-0.25"/>
  <p:tag name="KSO_WM_UNIT_SHADOW_SCHEMECOLOR_INDEX" val="7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1058_3*l_h_i*1_3_1"/>
  <p:tag name="KSO_WM_TEMPLATE_CATEGORY" val="diagram"/>
  <p:tag name="KSO_WM_TEMPLATE_INDEX" val="20231058"/>
  <p:tag name="KSO_WM_UNIT_LAYERLEVEL" val="1_1_1"/>
  <p:tag name="KSO_WM_TAG_VERSION" val="3.0"/>
  <p:tag name="KSO_WM_UNIT_TYPE" val="l_h_i"/>
  <p:tag name="KSO_WM_UNIT_INDEX" val="1_3_1"/>
  <p:tag name="KSO_WM_DIAGRAM_VERSION" val="3"/>
  <p:tag name="KSO_WM_DIAGRAM_COLOR_TRICK" val="4"/>
  <p:tag name="KSO_WM_DIAGRAM_COLOR_TEXT_CAN_REMOVE" val="n"/>
  <p:tag name="KSO_WM_DIAGRAM_GROUP_CODE" val="l1-1"/>
  <p:tag name="KSO_WM_UNIT_SUBTYPE" val="d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gradient&quot;:[{&quot;brightness&quot;:0.6000000238418579,&quot;colorType&quot;:1,&quot;foreColorIndex&quot;:7,&quot;pos&quot;:0,&quot;transparency&quot;:0},{&quot;brightness&quot;:0,&quot;colorType&quot;:1,&quot;foreColorIndex&quot;:7,&quot;pos&quot;:0.800000011920929,&quot;transparency&quot;:0}],&quot;type&quot;:3},&quot;glow&quot;:{&quot;colorType&quot;:0},&quot;line&quot;:{&quot;type&quot;:0},&quot;shadow&quot;:{&quot;brightness&quot;:-0.25,&quot;colorType&quot;:1,&quot;foreColorIndex&quot;:7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058_3*l_h_a*1_3_1"/>
  <p:tag name="KSO_WM_TEMPLATE_CATEGORY" val="diagram"/>
  <p:tag name="KSO_WM_TEMPLATE_INDEX" val="2023105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TEXT_FILL_FORE_SCHEMECOLOR_INDEX_BRIGHTNESS" val="0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159.5673228346457,&quot;left&quot;:452.6351181102362,&quot;top&quot;:184.12173228346458,&quot;width&quot;:388.6261417322834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HADOW_SCHEMECOLOR_INDEX_BRIGHTNESS" val="-0.25"/>
  <p:tag name="KSO_WM_UNIT_SHADOW_SCHEMECOLOR_INDEX" val="8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058_3*l_h_i*1_4_2"/>
  <p:tag name="KSO_WM_TEMPLATE_CATEGORY" val="diagram"/>
  <p:tag name="KSO_WM_TEMPLATE_INDEX" val="20231058"/>
  <p:tag name="KSO_WM_UNIT_LAYERLEVEL" val="1_1_1"/>
  <p:tag name="KSO_WM_TAG_VERSION" val="3.0"/>
  <p:tag name="KSO_WM_UNIT_TYPE" val="l_h_i"/>
  <p:tag name="KSO_WM_UNIT_INDEX" val="1_4_2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-0.25,&quot;colorType&quot;:1,&quot;foreColorIndex&quot;:8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9"/>
  <p:tag name="KSO_WM_UNIT_FILL_FORE_SCHEMECOLOR_INDEX_2_TRANS" val="0"/>
  <p:tag name="KSO_WM_UNIT_FILL_GRADIENT_TYPE" val="0"/>
  <p:tag name="KSO_WM_UNIT_FILL_GRADIENT_ANGLE" val="135"/>
  <p:tag name="KSO_WM_UNIT_FILL_GRADIENT_DIRECTION" val="2"/>
  <p:tag name="KSO_WM_UNIT_SHADOW_SCHEMECOLOR_INDEX_BRIGHTNESS" val="-0.25"/>
  <p:tag name="KSO_WM_UNIT_SHADOW_SCHEMECOLOR_INDEX" val="8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1058_3*l_h_i*1_4_1"/>
  <p:tag name="KSO_WM_TEMPLATE_CATEGORY" val="diagram"/>
  <p:tag name="KSO_WM_TEMPLATE_INDEX" val="20231058"/>
  <p:tag name="KSO_WM_UNIT_LAYERLEVEL" val="1_1_1"/>
  <p:tag name="KSO_WM_TAG_VERSION" val="3.0"/>
  <p:tag name="KSO_WM_UNIT_TYPE" val="l_h_i"/>
  <p:tag name="KSO_WM_UNIT_INDEX" val="1_4_1"/>
  <p:tag name="KSO_WM_DIAGRAM_VERSION" val="3"/>
  <p:tag name="KSO_WM_DIAGRAM_COLOR_TRICK" val="4"/>
  <p:tag name="KSO_WM_DIAGRAM_COLOR_TEXT_CAN_REMOVE" val="n"/>
  <p:tag name="KSO_WM_DIAGRAM_GROUP_CODE" val="l1-1"/>
  <p:tag name="KSO_WM_UNIT_SUBTYPE" val="d"/>
  <p:tag name="KSO_WM_DIAGRAM_MAX_ITEMCNT" val="6"/>
  <p:tag name="KSO_WM_DIAGRAM_MIN_ITEMCNT" val="2"/>
  <p:tag name="KSO_WM_DIAGRAM_VIRTUALLY_FRAME" val="{&quot;height&quot;:278.70001220703125,&quot;left&quot;:48.79998779296875,&quot;top&quot;:189.29999389648438,&quot;width&quot;:862.4000244140625}"/>
  <p:tag name="KSO_WM_DIAGRAM_COLOR_MATCH_VALUE" val="{&quot;shape&quot;:{&quot;fill&quot;:{&quot;gradient&quot;:[{&quot;brightness&quot;:0.6000000238418579,&quot;colorType&quot;:1,&quot;foreColorIndex&quot;:8,&quot;pos&quot;:0,&quot;transparency&quot;:0},{&quot;brightness&quot;:0,&quot;colorType&quot;:1,&quot;foreColorIndex&quot;:8,&quot;pos&quot;:0.8999999761581421,&quot;transparency&quot;:0}],&quot;type&quot;:3},&quot;glow&quot;:{&quot;colorType&quot;:0},&quot;line&quot;:{&quot;type&quot;:0},&quot;shadow&quot;:{&quot;brightness&quot;:-0.25,&quot;colorType&quot;:1,&quot;foreColorIndex&quot;:8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159.5673228346457,&quot;left&quot;:452.6351181102362,&quot;top&quot;:184.12173228346458,&quot;width&quot;:388.6261417322834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787</Words>
  <Application>Microsoft Office PowerPoint</Application>
  <PresentationFormat>宽屏</PresentationFormat>
  <Paragraphs>124</Paragraphs>
  <Slides>21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微软雅黑</vt:lpstr>
      <vt:lpstr>汉仪行楷简</vt:lpstr>
      <vt:lpstr>华文细黑</vt:lpstr>
      <vt:lpstr>Arial</vt:lpstr>
      <vt:lpstr>汉仪菱心体简</vt:lpstr>
      <vt:lpstr>思源黑体 CN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邱晶晶</dc:creator>
  <cp:lastModifiedBy>泽斌 秦</cp:lastModifiedBy>
  <cp:revision>45</cp:revision>
  <dcterms:created xsi:type="dcterms:W3CDTF">2019-04-28T09:05:00Z</dcterms:created>
  <dcterms:modified xsi:type="dcterms:W3CDTF">2024-12-24T05:51:26Z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3FF833C0D36B41B89B0AB4A1550DD592_12</vt:lpwstr>
  </property>
</Properties>
</file>